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8" r:id="rId4"/>
    <p:sldId id="266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82203" autoAdjust="0"/>
  </p:normalViewPr>
  <p:slideViewPr>
    <p:cSldViewPr snapToGrid="0" snapToObjects="1">
      <p:cViewPr varScale="1">
        <p:scale>
          <a:sx n="120" d="100"/>
          <a:sy n="120" d="100"/>
        </p:scale>
        <p:origin x="-21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6EE01-D6DD-AA48-B381-03CB89845B96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02CC6-0DC2-AF46-9847-1C30329C57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40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Teachers:</a:t>
            </a:r>
            <a:r>
              <a:rPr lang="en-US" baseline="0" dirty="0" smtClean="0"/>
              <a:t> Background slide. Leave slide on while students are settling. Mouse click to go to next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2CC6-0DC2-AF46-9847-1C30329C575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49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Teachers: Preparation slide. Leave slide on until</a:t>
            </a:r>
            <a:r>
              <a:rPr lang="en-US" baseline="0" dirty="0" smtClean="0"/>
              <a:t> ready to start the timer. Mouse click at 9:59:50 am to go to timer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2CC6-0DC2-AF46-9847-1C30329C57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56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Teachers:</a:t>
            </a:r>
            <a:r>
              <a:rPr lang="en-US" baseline="0" dirty="0" smtClean="0"/>
              <a:t> Timer slide. Will automatically move to the ‘Crunch it!’ slide at the end of the countdown.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2CC6-0DC2-AF46-9847-1C30329C575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27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Teachers: Crunch slide. Leave slide on until</a:t>
            </a:r>
            <a:r>
              <a:rPr lang="en-US" baseline="0" dirty="0" smtClean="0"/>
              <a:t> all students have crunched. Don’t forget to do a head count! Mouse click to go to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2CC6-0DC2-AF46-9847-1C30329C57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093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Teachers: Ideas slide</a:t>
            </a:r>
            <a:r>
              <a:rPr lang="en-US" baseline="0" dirty="0" smtClean="0"/>
              <a:t>. Mouse click to bring up each point. </a:t>
            </a:r>
            <a:r>
              <a:rPr lang="en-US" baseline="0" dirty="0" smtClean="0"/>
              <a:t>Mouse click to go to 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2CC6-0DC2-AF46-9847-1C30329C57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45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Teachers:</a:t>
            </a:r>
            <a:r>
              <a:rPr lang="en-US" baseline="0" dirty="0" smtClean="0"/>
              <a:t> Concluding slide. </a:t>
            </a:r>
            <a:r>
              <a:rPr lang="en-US" baseline="0" dirty="0" smtClean="0"/>
              <a:t>You can opt to undertake an activity as suggested in the ‘Up the veg!’ resource – available at </a:t>
            </a:r>
            <a:r>
              <a:rPr lang="en-US" baseline="0" dirty="0" err="1" smtClean="0"/>
              <a:t>www.healthy-kids.com.au</a:t>
            </a:r>
            <a:r>
              <a:rPr lang="en-US" baseline="0" dirty="0" smtClean="0"/>
              <a:t>/teachers/vegetable-week-the-big-vegie-crunch/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2CC6-0DC2-AF46-9847-1C30329C575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16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C36C-1F29-7043-8C9D-BD20E4A038ED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A023-58CB-BE4B-8F7D-FF5775793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1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C36C-1F29-7043-8C9D-BD20E4A038ED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A023-58CB-BE4B-8F7D-FF5775793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4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C36C-1F29-7043-8C9D-BD20E4A038ED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A023-58CB-BE4B-8F7D-FF5775793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2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C36C-1F29-7043-8C9D-BD20E4A038ED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A023-58CB-BE4B-8F7D-FF5775793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3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C36C-1F29-7043-8C9D-BD20E4A038ED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A023-58CB-BE4B-8F7D-FF5775793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8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C36C-1F29-7043-8C9D-BD20E4A038ED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A023-58CB-BE4B-8F7D-FF5775793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7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C36C-1F29-7043-8C9D-BD20E4A038ED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A023-58CB-BE4B-8F7D-FF5775793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5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C36C-1F29-7043-8C9D-BD20E4A038ED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A023-58CB-BE4B-8F7D-FF5775793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C36C-1F29-7043-8C9D-BD20E4A038ED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A023-58CB-BE4B-8F7D-FF5775793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3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C36C-1F29-7043-8C9D-BD20E4A038ED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A023-58CB-BE4B-8F7D-FF5775793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5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C36C-1F29-7043-8C9D-BD20E4A038ED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9A023-58CB-BE4B-8F7D-FF5775793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0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AC36C-1F29-7043-8C9D-BD20E4A038ED}" type="datetimeFigureOut">
              <a:rPr lang="en-US" smtClean="0"/>
              <a:pPr/>
              <a:t>24/04/17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9A023-58CB-BE4B-8F7D-FF5775793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1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4"/>
            <a:ext cx="7772400" cy="295506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/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dirty="0" smtClean="0">
                <a:latin typeface="Comic Sans MS"/>
                <a:cs typeface="Comic Sans MS"/>
              </a:rPr>
              <a:t/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dirty="0" smtClean="0">
                <a:latin typeface="Comic Sans MS"/>
                <a:cs typeface="Comic Sans MS"/>
              </a:rPr>
              <a:t>The Big Vegie Crunch</a:t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dirty="0" smtClean="0">
                <a:latin typeface="Comic Sans MS"/>
                <a:cs typeface="Comic Sans MS"/>
              </a:rPr>
              <a:t>Countdown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1026" name="Picture 2" descr="F:\work\HKA\Vegetable Week. Big Vegie Crunch\logos\Vegie Crunch\Vegie-Crunch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96000"/>
            <a:ext cx="2499360" cy="2584272"/>
          </a:xfrm>
          <a:prstGeom prst="rect">
            <a:avLst/>
          </a:prstGeom>
          <a:noFill/>
        </p:spPr>
      </p:pic>
      <p:pic>
        <p:nvPicPr>
          <p:cNvPr id="1029" name="Picture 5" descr="F:\work\HKA\Vegetable Week. Big Vegie Crunch\logos\Vegetable Week\Vegetable-Week-log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37960" y="5085490"/>
            <a:ext cx="2306954" cy="17345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593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/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B0F0"/>
                </a:solidFill>
                <a:latin typeface="Comic Sans MS"/>
                <a:cs typeface="Comic Sans MS"/>
              </a:rPr>
              <a:t>Get your vegetables ready</a:t>
            </a:r>
            <a:r>
              <a:rPr lang="en-US" dirty="0" smtClean="0">
                <a:latin typeface="Comic Sans MS"/>
                <a:cs typeface="Comic Sans MS"/>
              </a:rPr>
              <a:t/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dirty="0" smtClean="0">
                <a:latin typeface="Comic Sans MS"/>
                <a:cs typeface="Comic Sans MS"/>
              </a:rPr>
              <a:t/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00B050"/>
                </a:solidFill>
                <a:latin typeface="Comic Sans MS"/>
                <a:cs typeface="Comic Sans MS"/>
              </a:rPr>
              <a:t>Get your vegetables steady</a:t>
            </a:r>
            <a:r>
              <a:rPr lang="en-US" dirty="0" smtClean="0">
                <a:latin typeface="Comic Sans MS"/>
                <a:cs typeface="Comic Sans MS"/>
              </a:rPr>
              <a:t/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dirty="0" smtClean="0">
                <a:latin typeface="Comic Sans MS"/>
                <a:cs typeface="Comic Sans MS"/>
              </a:rPr>
              <a:t/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dirty="0" smtClean="0">
                <a:solidFill>
                  <a:srgbClr val="92D050"/>
                </a:solidFill>
                <a:latin typeface="Comic Sans MS"/>
                <a:cs typeface="Comic Sans MS"/>
              </a:rPr>
              <a:t>Start the timer!</a:t>
            </a:r>
            <a:endParaRPr lang="en-US" dirty="0">
              <a:solidFill>
                <a:srgbClr val="92D05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7269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87285" y="1038386"/>
            <a:ext cx="5015672" cy="501473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47172" y="3007137"/>
            <a:ext cx="1049657" cy="10607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/>
                <a:cs typeface="Comic Sans MS"/>
              </a:rPr>
              <a:t>1</a:t>
            </a:r>
            <a:endParaRPr lang="en-US" sz="3200" b="1" dirty="0">
              <a:latin typeface="Comic Sans MS"/>
              <a:cs typeface="Comic Sans M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047172" y="3015619"/>
            <a:ext cx="1049657" cy="10607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omic Sans MS"/>
                <a:cs typeface="Comic Sans MS"/>
              </a:rPr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4047172" y="3007137"/>
            <a:ext cx="1049657" cy="10607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omic Sans MS"/>
                <a:cs typeface="Comic Sans MS"/>
              </a:rPr>
              <a:t>3</a:t>
            </a:r>
          </a:p>
        </p:txBody>
      </p:sp>
      <p:sp>
        <p:nvSpPr>
          <p:cNvPr id="17" name="Oval 16"/>
          <p:cNvSpPr/>
          <p:nvPr/>
        </p:nvSpPr>
        <p:spPr>
          <a:xfrm>
            <a:off x="4047172" y="3007137"/>
            <a:ext cx="1049657" cy="10607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omic Sans MS"/>
                <a:cs typeface="Comic Sans MS"/>
              </a:rPr>
              <a:t>4</a:t>
            </a:r>
          </a:p>
        </p:txBody>
      </p:sp>
      <p:sp>
        <p:nvSpPr>
          <p:cNvPr id="18" name="Oval 17"/>
          <p:cNvSpPr/>
          <p:nvPr/>
        </p:nvSpPr>
        <p:spPr>
          <a:xfrm>
            <a:off x="4047172" y="3015619"/>
            <a:ext cx="1049657" cy="10607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omic Sans MS"/>
                <a:cs typeface="Comic Sans MS"/>
              </a:rPr>
              <a:t>5</a:t>
            </a:r>
          </a:p>
        </p:txBody>
      </p:sp>
      <p:sp>
        <p:nvSpPr>
          <p:cNvPr id="19" name="Oval 18"/>
          <p:cNvSpPr/>
          <p:nvPr/>
        </p:nvSpPr>
        <p:spPr>
          <a:xfrm>
            <a:off x="4047171" y="3015619"/>
            <a:ext cx="1049657" cy="10607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omic Sans MS"/>
                <a:cs typeface="Comic Sans MS"/>
              </a:rPr>
              <a:t>6</a:t>
            </a:r>
          </a:p>
        </p:txBody>
      </p:sp>
      <p:sp>
        <p:nvSpPr>
          <p:cNvPr id="20" name="Oval 19"/>
          <p:cNvSpPr/>
          <p:nvPr/>
        </p:nvSpPr>
        <p:spPr>
          <a:xfrm>
            <a:off x="4047171" y="3015619"/>
            <a:ext cx="1049657" cy="10607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omic Sans MS"/>
                <a:cs typeface="Comic Sans MS"/>
              </a:rPr>
              <a:t>7</a:t>
            </a:r>
          </a:p>
        </p:txBody>
      </p:sp>
      <p:sp>
        <p:nvSpPr>
          <p:cNvPr id="21" name="Oval 20"/>
          <p:cNvSpPr/>
          <p:nvPr/>
        </p:nvSpPr>
        <p:spPr>
          <a:xfrm>
            <a:off x="4047171" y="3015619"/>
            <a:ext cx="1049657" cy="10607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omic Sans MS"/>
                <a:cs typeface="Comic Sans MS"/>
              </a:rPr>
              <a:t>8</a:t>
            </a:r>
          </a:p>
        </p:txBody>
      </p:sp>
      <p:sp>
        <p:nvSpPr>
          <p:cNvPr id="22" name="Oval 21"/>
          <p:cNvSpPr/>
          <p:nvPr/>
        </p:nvSpPr>
        <p:spPr>
          <a:xfrm>
            <a:off x="4047171" y="3007137"/>
            <a:ext cx="1049657" cy="10607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Comic Sans MS"/>
                <a:cs typeface="Comic Sans MS"/>
              </a:rPr>
              <a:t>9</a:t>
            </a:r>
          </a:p>
        </p:txBody>
      </p:sp>
      <p:sp>
        <p:nvSpPr>
          <p:cNvPr id="23" name="Oval 22"/>
          <p:cNvSpPr/>
          <p:nvPr/>
        </p:nvSpPr>
        <p:spPr>
          <a:xfrm>
            <a:off x="4047171" y="3015619"/>
            <a:ext cx="1049657" cy="106077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Comic Sans MS"/>
                <a:cs typeface="Comic Sans MS"/>
              </a:rPr>
              <a:t>10</a:t>
            </a:r>
            <a:endParaRPr lang="en-US" sz="3200" b="1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285364919"/>
      </p:ext>
    </p:extLst>
  </p:cSld>
  <p:clrMapOvr>
    <a:masterClrMapping/>
  </p:clrMapOvr>
  <p:transition xmlns:p14="http://schemas.microsoft.com/office/powerpoint/2010/main" spd="slow" advClick="0" advTm="10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1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8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7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6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3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>
                <a:latin typeface="Comic Sans MS"/>
                <a:cs typeface="Comic Sans MS"/>
              </a:rPr>
              <a:t>Crunch it!</a:t>
            </a:r>
            <a:endParaRPr lang="en-US" sz="5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4999319"/>
      </p:ext>
    </p:extLst>
  </p:cSld>
  <p:clrMapOvr>
    <a:masterClrMapping/>
  </p:clrMapOvr>
  <p:transition xmlns:p14="http://schemas.microsoft.com/office/powerpoint/2010/main" spd="slow" advClick="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4" calcmode="lin" valueType="num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Keep on crunching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1. Include </a:t>
            </a:r>
            <a:r>
              <a:rPr lang="en-US" dirty="0" err="1" smtClean="0">
                <a:latin typeface="Comic Sans MS"/>
                <a:cs typeface="Comic Sans MS"/>
              </a:rPr>
              <a:t>vegies</a:t>
            </a:r>
            <a:r>
              <a:rPr lang="en-US" dirty="0" smtClean="0">
                <a:latin typeface="Comic Sans MS"/>
                <a:cs typeface="Comic Sans MS"/>
              </a:rPr>
              <a:t> in your </a:t>
            </a:r>
            <a:r>
              <a:rPr lang="en-US" dirty="0" err="1" smtClean="0">
                <a:latin typeface="Comic Sans MS"/>
                <a:cs typeface="Comic Sans MS"/>
              </a:rPr>
              <a:t>Crunch&amp;Sip</a:t>
            </a: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2. Add some extra </a:t>
            </a:r>
            <a:r>
              <a:rPr lang="en-US" dirty="0" err="1" smtClean="0">
                <a:latin typeface="Comic Sans MS"/>
                <a:cs typeface="Comic Sans MS"/>
              </a:rPr>
              <a:t>vegie</a:t>
            </a:r>
            <a:r>
              <a:rPr lang="en-US" dirty="0" smtClean="0">
                <a:latin typeface="Comic Sans MS"/>
                <a:cs typeface="Comic Sans MS"/>
              </a:rPr>
              <a:t> crunch to your school lunchbox every day</a:t>
            </a:r>
          </a:p>
          <a:p>
            <a:pPr marL="0" indent="0"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3. Do The Big </a:t>
            </a:r>
            <a:r>
              <a:rPr lang="en-US" dirty="0" err="1" smtClean="0">
                <a:latin typeface="Comic Sans MS"/>
                <a:cs typeface="Comic Sans MS"/>
              </a:rPr>
              <a:t>Vegie</a:t>
            </a:r>
            <a:r>
              <a:rPr lang="en-US" dirty="0" smtClean="0">
                <a:latin typeface="Comic Sans MS"/>
                <a:cs typeface="Comic Sans MS"/>
              </a:rPr>
              <a:t> Crunch at dinner time with your family</a:t>
            </a: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8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2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4400" dirty="0" smtClean="0"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4400" dirty="0" smtClean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4400" dirty="0" smtClean="0">
                <a:latin typeface="Comic Sans MS"/>
                <a:cs typeface="Comic Sans MS"/>
              </a:rPr>
              <a:t>Congratulations…</a:t>
            </a:r>
            <a:endParaRPr lang="en-US" sz="4400" dirty="0" smtClean="0"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You, and </a:t>
            </a:r>
            <a:r>
              <a:rPr lang="en-US" sz="2800" b="1" dirty="0" smtClean="0">
                <a:latin typeface="Comic Sans MS"/>
                <a:cs typeface="Comic Sans MS"/>
              </a:rPr>
              <a:t>thousands </a:t>
            </a:r>
            <a:r>
              <a:rPr lang="en-US" sz="2800" dirty="0" smtClean="0">
                <a:latin typeface="Comic Sans MS"/>
                <a:cs typeface="Comic Sans MS"/>
              </a:rPr>
              <a:t>of other children, have rocked NSW with an almighty vegetable </a:t>
            </a:r>
            <a:r>
              <a:rPr lang="en-US" sz="2800" dirty="0" smtClean="0">
                <a:latin typeface="Comic Sans MS"/>
                <a:cs typeface="Comic Sans MS"/>
              </a:rPr>
              <a:t>crunch</a:t>
            </a:r>
            <a:r>
              <a:rPr lang="en-US" sz="2800" dirty="0">
                <a:latin typeface="Comic Sans MS"/>
                <a:cs typeface="Comic Sans MS"/>
              </a:rPr>
              <a:t>.</a:t>
            </a:r>
            <a:endParaRPr lang="en-US" sz="2800" dirty="0" smtClean="0"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omic Sans MS"/>
                <a:cs typeface="Comic Sans MS"/>
              </a:rPr>
              <a:t>Keep crunching!</a:t>
            </a: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sz="2800" dirty="0" smtClean="0">
              <a:latin typeface="Comic Sans MS"/>
              <a:cs typeface="Comic Sans MS"/>
            </a:endParaRPr>
          </a:p>
        </p:txBody>
      </p:sp>
      <p:pic>
        <p:nvPicPr>
          <p:cNvPr id="2050" name="Picture 2" descr="F:\work\HKA\Vegetable Week. Big Vegie Crunch\logos\Vweek and vegiecrunch-logo\Vweek-vegiecrunch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3332" y="189442"/>
            <a:ext cx="5584825" cy="30534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633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251</Words>
  <Application>Microsoft Macintosh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The Big Vegie Crunch Countdown</vt:lpstr>
      <vt:lpstr> Get your vegetables ready  Get your vegetables steady  Start the timer!</vt:lpstr>
      <vt:lpstr>PowerPoint Presentation</vt:lpstr>
      <vt:lpstr> Crunch it!</vt:lpstr>
      <vt:lpstr>Keep on crunching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Vegie Crunch</dc:title>
  <dc:creator>Sue Bell</dc:creator>
  <cp:lastModifiedBy>CrunchNSip</cp:lastModifiedBy>
  <cp:revision>55</cp:revision>
  <dcterms:created xsi:type="dcterms:W3CDTF">2016-08-10T01:06:37Z</dcterms:created>
  <dcterms:modified xsi:type="dcterms:W3CDTF">2017-04-24T01:41:45Z</dcterms:modified>
</cp:coreProperties>
</file>