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Helvetica World" panose="020B0604020202020204" charset="-128"/>
      <p:regular r:id="rId9"/>
    </p:embeddedFont>
    <p:embeddedFont>
      <p:font typeface="Helvetica World Bold" panose="020B0604020202020204" charset="-128"/>
      <p:regular r:id="rId10"/>
    </p:embeddedFont>
    <p:embeddedFont>
      <p:font typeface="Bobby Jones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ondrina Solid Light" panose="020B0604020202020204" charset="0"/>
      <p:regular r:id="rId16"/>
    </p:embeddedFont>
    <p:embeddedFont>
      <p:font typeface="Londrina Solid Thin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D33486-06AD-06C3-84BF-C56AEA24DED2}" name="David Chung" initials="DC" userId="S::d.chung@healthy-kids.com.au::3a906b7e-92d1-4604-9517-fd8e1b93c7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58" autoAdjust="0"/>
  </p:normalViewPr>
  <p:slideViewPr>
    <p:cSldViewPr>
      <p:cViewPr varScale="1">
        <p:scale>
          <a:sx n="68" d="100"/>
          <a:sy n="68" d="100"/>
        </p:scale>
        <p:origin x="8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7.sv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svg"/><Relationship Id="rId1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879654" y="2920331"/>
            <a:ext cx="12074818" cy="1764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7"/>
              </a:lnSpc>
            </a:pPr>
            <a:r>
              <a:rPr lang="en-US" sz="12197">
                <a:solidFill>
                  <a:srgbClr val="FFFFFF"/>
                </a:solidFill>
                <a:latin typeface="Bobby Jones"/>
              </a:rPr>
              <a:t>EXPERIMENTS</a:t>
            </a:r>
          </a:p>
        </p:txBody>
      </p:sp>
      <p:sp>
        <p:nvSpPr>
          <p:cNvPr id="3" name="Freeform 3"/>
          <p:cNvSpPr/>
          <p:nvPr/>
        </p:nvSpPr>
        <p:spPr>
          <a:xfrm>
            <a:off x="152686" y="-582124"/>
            <a:ext cx="3003252" cy="2804286"/>
          </a:xfrm>
          <a:custGeom>
            <a:avLst/>
            <a:gdLst/>
            <a:ahLst/>
            <a:cxnLst/>
            <a:rect l="l" t="t" r="r" b="b"/>
            <a:pathLst>
              <a:path w="3003252" h="2804286">
                <a:moveTo>
                  <a:pt x="0" y="0"/>
                </a:moveTo>
                <a:lnTo>
                  <a:pt x="3003251" y="0"/>
                </a:lnTo>
                <a:lnTo>
                  <a:pt x="3003251" y="2804286"/>
                </a:lnTo>
                <a:lnTo>
                  <a:pt x="0" y="2804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30985" y="7587707"/>
            <a:ext cx="2410895" cy="2251173"/>
          </a:xfrm>
          <a:custGeom>
            <a:avLst/>
            <a:gdLst/>
            <a:ahLst/>
            <a:cxnLst/>
            <a:rect l="l" t="t" r="r" b="b"/>
            <a:pathLst>
              <a:path w="2410895" h="2251173">
                <a:moveTo>
                  <a:pt x="0" y="0"/>
                </a:moveTo>
                <a:lnTo>
                  <a:pt x="2410895" y="0"/>
                </a:lnTo>
                <a:lnTo>
                  <a:pt x="2410895" y="2251173"/>
                </a:lnTo>
                <a:lnTo>
                  <a:pt x="0" y="2251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580130" y="1257041"/>
            <a:ext cx="10414682" cy="9029959"/>
          </a:xfrm>
          <a:custGeom>
            <a:avLst/>
            <a:gdLst/>
            <a:ahLst/>
            <a:cxnLst/>
            <a:rect l="l" t="t" r="r" b="b"/>
            <a:pathLst>
              <a:path w="10414682" h="9029959">
                <a:moveTo>
                  <a:pt x="0" y="0"/>
                </a:moveTo>
                <a:lnTo>
                  <a:pt x="10414682" y="0"/>
                </a:lnTo>
                <a:lnTo>
                  <a:pt x="10414682" y="9029959"/>
                </a:lnTo>
                <a:lnTo>
                  <a:pt x="0" y="90299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127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28946" y="3315792"/>
            <a:ext cx="1908238" cy="2633655"/>
          </a:xfrm>
          <a:custGeom>
            <a:avLst/>
            <a:gdLst/>
            <a:ahLst/>
            <a:cxnLst/>
            <a:rect l="l" t="t" r="r" b="b"/>
            <a:pathLst>
              <a:path w="1908238" h="2633655">
                <a:moveTo>
                  <a:pt x="0" y="0"/>
                </a:moveTo>
                <a:lnTo>
                  <a:pt x="1908238" y="0"/>
                </a:lnTo>
                <a:lnTo>
                  <a:pt x="1908238" y="2633655"/>
                </a:lnTo>
                <a:lnTo>
                  <a:pt x="0" y="26336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5623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726242" y="6200443"/>
            <a:ext cx="3509884" cy="3971580"/>
          </a:xfrm>
          <a:custGeom>
            <a:avLst/>
            <a:gdLst/>
            <a:ahLst/>
            <a:cxnLst/>
            <a:rect l="l" t="t" r="r" b="b"/>
            <a:pathLst>
              <a:path w="3509884" h="3971580">
                <a:moveTo>
                  <a:pt x="0" y="0"/>
                </a:moveTo>
                <a:lnTo>
                  <a:pt x="3509884" y="0"/>
                </a:lnTo>
                <a:lnTo>
                  <a:pt x="3509884" y="3971580"/>
                </a:lnTo>
                <a:lnTo>
                  <a:pt x="0" y="39715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98516" y="5143500"/>
            <a:ext cx="2469887" cy="2469887"/>
          </a:xfrm>
          <a:custGeom>
            <a:avLst/>
            <a:gdLst/>
            <a:ahLst/>
            <a:cxnLst/>
            <a:rect l="l" t="t" r="r" b="b"/>
            <a:pathLst>
              <a:path w="2469887" h="2469887">
                <a:moveTo>
                  <a:pt x="0" y="0"/>
                </a:moveTo>
                <a:lnTo>
                  <a:pt x="2469887" y="0"/>
                </a:lnTo>
                <a:lnTo>
                  <a:pt x="2469887" y="2469887"/>
                </a:lnTo>
                <a:lnTo>
                  <a:pt x="0" y="24698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23012" y="839069"/>
            <a:ext cx="12074818" cy="48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0"/>
              </a:lnSpc>
            </a:pPr>
            <a:r>
              <a:rPr lang="en-US" sz="3300">
                <a:solidFill>
                  <a:srgbClr val="FFFFFF"/>
                </a:solidFill>
                <a:latin typeface="Bobby Jones"/>
              </a:rPr>
              <a:t>FRUIT &amp; VEG MONTH 2023 -  PPT3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96540" y="4682261"/>
            <a:ext cx="13451336" cy="1757573"/>
            <a:chOff x="0" y="0"/>
            <a:chExt cx="3542739" cy="4629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2738" cy="462900"/>
            </a:xfrm>
            <a:custGeom>
              <a:avLst/>
              <a:gdLst/>
              <a:ahLst/>
              <a:cxnLst/>
              <a:rect l="l" t="t" r="r" b="b"/>
              <a:pathLst>
                <a:path w="3542738" h="462900">
                  <a:moveTo>
                    <a:pt x="29353" y="0"/>
                  </a:moveTo>
                  <a:lnTo>
                    <a:pt x="3513386" y="0"/>
                  </a:lnTo>
                  <a:cubicBezTo>
                    <a:pt x="3529597" y="0"/>
                    <a:pt x="3542738" y="13142"/>
                    <a:pt x="3542738" y="29353"/>
                  </a:cubicBezTo>
                  <a:lnTo>
                    <a:pt x="3542738" y="433547"/>
                  </a:lnTo>
                  <a:cubicBezTo>
                    <a:pt x="3542738" y="441332"/>
                    <a:pt x="3539646" y="448798"/>
                    <a:pt x="3534141" y="454303"/>
                  </a:cubicBezTo>
                  <a:cubicBezTo>
                    <a:pt x="3528636" y="459807"/>
                    <a:pt x="3521170" y="462900"/>
                    <a:pt x="3513386" y="462900"/>
                  </a:cubicBezTo>
                  <a:lnTo>
                    <a:pt x="29353" y="462900"/>
                  </a:lnTo>
                  <a:cubicBezTo>
                    <a:pt x="13142" y="462900"/>
                    <a:pt x="0" y="449758"/>
                    <a:pt x="0" y="433547"/>
                  </a:cubicBezTo>
                  <a:lnTo>
                    <a:pt x="0" y="29353"/>
                  </a:lnTo>
                  <a:cubicBezTo>
                    <a:pt x="0" y="13142"/>
                    <a:pt x="13142" y="0"/>
                    <a:pt x="29353" y="0"/>
                  </a:cubicBezTo>
                  <a:close/>
                </a:path>
              </a:pathLst>
            </a:custGeom>
            <a:solidFill>
              <a:srgbClr val="C6EBE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96540" y="6620809"/>
            <a:ext cx="13451336" cy="2089705"/>
            <a:chOff x="0" y="0"/>
            <a:chExt cx="3542739" cy="5503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42738" cy="550375"/>
            </a:xfrm>
            <a:custGeom>
              <a:avLst/>
              <a:gdLst/>
              <a:ahLst/>
              <a:cxnLst/>
              <a:rect l="l" t="t" r="r" b="b"/>
              <a:pathLst>
                <a:path w="3542738" h="550375">
                  <a:moveTo>
                    <a:pt x="29353" y="0"/>
                  </a:moveTo>
                  <a:lnTo>
                    <a:pt x="3513386" y="0"/>
                  </a:lnTo>
                  <a:cubicBezTo>
                    <a:pt x="3529597" y="0"/>
                    <a:pt x="3542738" y="13142"/>
                    <a:pt x="3542738" y="29353"/>
                  </a:cubicBezTo>
                  <a:lnTo>
                    <a:pt x="3542738" y="521022"/>
                  </a:lnTo>
                  <a:cubicBezTo>
                    <a:pt x="3542738" y="537233"/>
                    <a:pt x="3529597" y="550375"/>
                    <a:pt x="3513386" y="550375"/>
                  </a:cubicBezTo>
                  <a:lnTo>
                    <a:pt x="29353" y="550375"/>
                  </a:lnTo>
                  <a:cubicBezTo>
                    <a:pt x="13142" y="550375"/>
                    <a:pt x="0" y="537233"/>
                    <a:pt x="0" y="521022"/>
                  </a:cubicBezTo>
                  <a:lnTo>
                    <a:pt x="0" y="29353"/>
                  </a:lnTo>
                  <a:cubicBezTo>
                    <a:pt x="0" y="13142"/>
                    <a:pt x="13142" y="0"/>
                    <a:pt x="29353" y="0"/>
                  </a:cubicBezTo>
                  <a:close/>
                </a:path>
              </a:pathLst>
            </a:custGeom>
            <a:solidFill>
              <a:srgbClr val="FFDFF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48158" y="7434426"/>
            <a:ext cx="3906558" cy="3647748"/>
          </a:xfrm>
          <a:custGeom>
            <a:avLst/>
            <a:gdLst/>
            <a:ahLst/>
            <a:cxnLst/>
            <a:rect l="l" t="t" r="r" b="b"/>
            <a:pathLst>
              <a:path w="3906558" h="3647748">
                <a:moveTo>
                  <a:pt x="0" y="0"/>
                </a:moveTo>
                <a:lnTo>
                  <a:pt x="3906557" y="0"/>
                </a:lnTo>
                <a:lnTo>
                  <a:pt x="3906557" y="3647748"/>
                </a:lnTo>
                <a:lnTo>
                  <a:pt x="0" y="3647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296540" y="1676605"/>
            <a:ext cx="13451336" cy="146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0"/>
              </a:lnSpc>
            </a:pPr>
            <a:r>
              <a:rPr lang="en-US" sz="10046" dirty="0">
                <a:solidFill>
                  <a:srgbClr val="000000"/>
                </a:solidFill>
                <a:latin typeface="Bobby Jones"/>
              </a:rPr>
              <a:t>WHAT IS AN EXPERIMENT?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96540" y="3615461"/>
            <a:ext cx="13694920" cy="626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300">
                <a:solidFill>
                  <a:srgbClr val="000000"/>
                </a:solidFill>
                <a:latin typeface="Londrina Solid Light"/>
              </a:rPr>
              <a:t>In an experiment you answer a question. For example: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96258" y="5165760"/>
            <a:ext cx="120519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</a:rPr>
              <a:t>What will happen if...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96258" y="7380095"/>
            <a:ext cx="120519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</a:rPr>
              <a:t>What is the best way to...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5977" y="2731445"/>
            <a:ext cx="9606072" cy="1134576"/>
            <a:chOff x="0" y="0"/>
            <a:chExt cx="2529994" cy="2988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9994" cy="298818"/>
            </a:xfrm>
            <a:custGeom>
              <a:avLst/>
              <a:gdLst/>
              <a:ahLst/>
              <a:cxnLst/>
              <a:rect l="l" t="t" r="r" b="b"/>
              <a:pathLst>
                <a:path w="2529994" h="298818">
                  <a:moveTo>
                    <a:pt x="41103" y="0"/>
                  </a:moveTo>
                  <a:lnTo>
                    <a:pt x="2488891" y="0"/>
                  </a:lnTo>
                  <a:cubicBezTo>
                    <a:pt x="2511592" y="0"/>
                    <a:pt x="2529994" y="18402"/>
                    <a:pt x="2529994" y="41103"/>
                  </a:cubicBezTo>
                  <a:lnTo>
                    <a:pt x="2529994" y="257715"/>
                  </a:lnTo>
                  <a:cubicBezTo>
                    <a:pt x="2529994" y="280416"/>
                    <a:pt x="2511592" y="298818"/>
                    <a:pt x="2488891" y="298818"/>
                  </a:cubicBezTo>
                  <a:lnTo>
                    <a:pt x="41103" y="298818"/>
                  </a:lnTo>
                  <a:cubicBezTo>
                    <a:pt x="18402" y="298818"/>
                    <a:pt x="0" y="280416"/>
                    <a:pt x="0" y="257715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C6EBE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95977" y="4408096"/>
            <a:ext cx="9606072" cy="1731190"/>
            <a:chOff x="0" y="0"/>
            <a:chExt cx="2529994" cy="4559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29994" cy="455951"/>
            </a:xfrm>
            <a:custGeom>
              <a:avLst/>
              <a:gdLst/>
              <a:ahLst/>
              <a:cxnLst/>
              <a:rect l="l" t="t" r="r" b="b"/>
              <a:pathLst>
                <a:path w="2529994" h="455951">
                  <a:moveTo>
                    <a:pt x="41103" y="0"/>
                  </a:moveTo>
                  <a:lnTo>
                    <a:pt x="2488891" y="0"/>
                  </a:lnTo>
                  <a:cubicBezTo>
                    <a:pt x="2511592" y="0"/>
                    <a:pt x="2529994" y="18402"/>
                    <a:pt x="2529994" y="41103"/>
                  </a:cubicBezTo>
                  <a:lnTo>
                    <a:pt x="2529994" y="414848"/>
                  </a:lnTo>
                  <a:cubicBezTo>
                    <a:pt x="2529994" y="437549"/>
                    <a:pt x="2511592" y="455951"/>
                    <a:pt x="2488891" y="455951"/>
                  </a:cubicBezTo>
                  <a:lnTo>
                    <a:pt x="41103" y="455951"/>
                  </a:lnTo>
                  <a:cubicBezTo>
                    <a:pt x="18402" y="455951"/>
                    <a:pt x="0" y="437549"/>
                    <a:pt x="0" y="414848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FFDFF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395540" y="1612239"/>
            <a:ext cx="3290712" cy="7062522"/>
          </a:xfrm>
          <a:custGeom>
            <a:avLst/>
            <a:gdLst/>
            <a:ahLst/>
            <a:cxnLst/>
            <a:rect l="l" t="t" r="r" b="b"/>
            <a:pathLst>
              <a:path w="3290712" h="7062522">
                <a:moveTo>
                  <a:pt x="0" y="0"/>
                </a:moveTo>
                <a:lnTo>
                  <a:pt x="3290712" y="0"/>
                </a:lnTo>
                <a:lnTo>
                  <a:pt x="3290712" y="7062522"/>
                </a:lnTo>
                <a:lnTo>
                  <a:pt x="0" y="7062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671232" y="7527110"/>
            <a:ext cx="9606072" cy="1731190"/>
            <a:chOff x="0" y="0"/>
            <a:chExt cx="2529994" cy="4559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29994" cy="455951"/>
            </a:xfrm>
            <a:custGeom>
              <a:avLst/>
              <a:gdLst/>
              <a:ahLst/>
              <a:cxnLst/>
              <a:rect l="l" t="t" r="r" b="b"/>
              <a:pathLst>
                <a:path w="2529994" h="455951">
                  <a:moveTo>
                    <a:pt x="41103" y="0"/>
                  </a:moveTo>
                  <a:lnTo>
                    <a:pt x="2488891" y="0"/>
                  </a:lnTo>
                  <a:cubicBezTo>
                    <a:pt x="2511592" y="0"/>
                    <a:pt x="2529994" y="18402"/>
                    <a:pt x="2529994" y="41103"/>
                  </a:cubicBezTo>
                  <a:lnTo>
                    <a:pt x="2529994" y="414848"/>
                  </a:lnTo>
                  <a:cubicBezTo>
                    <a:pt x="2529994" y="437549"/>
                    <a:pt x="2511592" y="455951"/>
                    <a:pt x="2488891" y="455951"/>
                  </a:cubicBezTo>
                  <a:lnTo>
                    <a:pt x="41103" y="455951"/>
                  </a:lnTo>
                  <a:cubicBezTo>
                    <a:pt x="18402" y="455951"/>
                    <a:pt x="0" y="437549"/>
                    <a:pt x="0" y="414848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FFABD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3214849">
            <a:off x="6035178" y="6353174"/>
            <a:ext cx="1980194" cy="707919"/>
          </a:xfrm>
          <a:custGeom>
            <a:avLst/>
            <a:gdLst/>
            <a:ahLst/>
            <a:cxnLst/>
            <a:rect l="l" t="t" r="r" b="b"/>
            <a:pathLst>
              <a:path w="1980194" h="707919">
                <a:moveTo>
                  <a:pt x="0" y="0"/>
                </a:moveTo>
                <a:lnTo>
                  <a:pt x="1980195" y="0"/>
                </a:lnTo>
                <a:lnTo>
                  <a:pt x="1980195" y="707920"/>
                </a:lnTo>
                <a:lnTo>
                  <a:pt x="0" y="707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362845" y="1274019"/>
            <a:ext cx="7300412" cy="115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3"/>
              </a:lnSpc>
            </a:pPr>
            <a:r>
              <a:rPr lang="en-US" sz="7966">
                <a:solidFill>
                  <a:srgbClr val="000000"/>
                </a:solidFill>
                <a:latin typeface="Bobby Jones"/>
              </a:rPr>
              <a:t>SO FOR EXAMPLE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20721" y="2999965"/>
            <a:ext cx="9530816" cy="626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happen if 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20721" y="4711138"/>
            <a:ext cx="9606072" cy="1176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0"/>
              </a:lnSpc>
            </a:pPr>
            <a:r>
              <a:rPr lang="en-US" sz="4100" dirty="0">
                <a:solidFill>
                  <a:srgbClr val="000000"/>
                </a:solidFill>
                <a:latin typeface="+mj-lt"/>
              </a:rPr>
              <a:t>....we put a cabbage leaf</a:t>
            </a:r>
          </a:p>
          <a:p>
            <a:pPr algn="ctr">
              <a:lnSpc>
                <a:spcPts val="4510"/>
              </a:lnSpc>
            </a:pPr>
            <a:r>
              <a:rPr lang="en-US" sz="4100" dirty="0">
                <a:solidFill>
                  <a:srgbClr val="000000"/>
                </a:solidFill>
                <a:latin typeface="+mj-lt"/>
              </a:rPr>
              <a:t>in </a:t>
            </a:r>
            <a:r>
              <a:rPr lang="en-US" sz="4100" dirty="0" err="1">
                <a:solidFill>
                  <a:srgbClr val="000000"/>
                </a:solidFill>
                <a:latin typeface="+mj-lt"/>
              </a:rPr>
              <a:t>coloured</a:t>
            </a:r>
            <a:r>
              <a:rPr lang="en-US" sz="4100" dirty="0">
                <a:solidFill>
                  <a:srgbClr val="000000"/>
                </a:solidFill>
                <a:latin typeface="+mj-lt"/>
              </a:rPr>
              <a:t> water?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95977" y="7839676"/>
            <a:ext cx="9606072" cy="97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2800" dirty="0">
                <a:solidFill>
                  <a:srgbClr val="000000"/>
                </a:solidFill>
              </a:rPr>
              <a:t>....we compare a cabbage leaf, celery stem and white flower? Which one absorbs the most </a:t>
            </a:r>
            <a:r>
              <a:rPr lang="en-US" sz="2800" dirty="0" err="1">
                <a:solidFill>
                  <a:srgbClr val="000000"/>
                </a:solidFill>
              </a:rPr>
              <a:t>colour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815" y="1257276"/>
            <a:ext cx="15143168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>
                <a:solidFill>
                  <a:srgbClr val="000000"/>
                </a:solidFill>
                <a:latin typeface="Bobby Jones"/>
              </a:rPr>
              <a:t>IN AN EXPERIMENT YOU FOLLOW THE '</a:t>
            </a:r>
            <a:r>
              <a:rPr lang="en-US" sz="4800" u="sng">
                <a:solidFill>
                  <a:srgbClr val="000000"/>
                </a:solidFill>
                <a:latin typeface="Bobby Jones"/>
              </a:rPr>
              <a:t>SCIENTIFIC METHOD</a:t>
            </a:r>
            <a:r>
              <a:rPr lang="en-US" sz="4800">
                <a:solidFill>
                  <a:srgbClr val="000000"/>
                </a:solidFill>
                <a:latin typeface="Bobby Jones"/>
              </a:rPr>
              <a:t>'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815" y="2491103"/>
            <a:ext cx="14682477" cy="6624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89"/>
              </a:lnSpc>
            </a:pPr>
            <a:r>
              <a:rPr lang="en-US" sz="2899" dirty="0">
                <a:solidFill>
                  <a:srgbClr val="000000"/>
                </a:solidFill>
                <a:latin typeface="Helvetica World"/>
              </a:rPr>
              <a:t>In an experiment, you have to work and observe carefully and write everything down (your data).First think about what you want to know, and then how you can test it. </a:t>
            </a:r>
          </a:p>
          <a:p>
            <a:pPr>
              <a:lnSpc>
                <a:spcPts val="3189"/>
              </a:lnSpc>
            </a:pPr>
            <a:r>
              <a:rPr lang="en-US" sz="2899" dirty="0">
                <a:solidFill>
                  <a:srgbClr val="000000"/>
                </a:solidFill>
                <a:latin typeface="Helvetica World"/>
              </a:rPr>
              <a:t>Then: What will you need? What will you measure? </a:t>
            </a:r>
          </a:p>
          <a:p>
            <a:pPr>
              <a:lnSpc>
                <a:spcPts val="3189"/>
              </a:lnSpc>
            </a:pPr>
            <a:endParaRPr lang="en-US" sz="2899" dirty="0">
              <a:solidFill>
                <a:srgbClr val="000000"/>
              </a:solidFill>
              <a:latin typeface="Helvetica World"/>
            </a:endParaRPr>
          </a:p>
          <a:p>
            <a:pPr>
              <a:lnSpc>
                <a:spcPts val="3189"/>
              </a:lnSpc>
            </a:pPr>
            <a:r>
              <a:rPr lang="en-US" sz="2899" dirty="0">
                <a:solidFill>
                  <a:srgbClr val="000000"/>
                </a:solidFill>
                <a:latin typeface="Helvetica World"/>
              </a:rPr>
              <a:t>When following the </a:t>
            </a:r>
            <a:r>
              <a:rPr lang="en-US" sz="2899" u="sng" dirty="0">
                <a:solidFill>
                  <a:srgbClr val="000000"/>
                </a:solidFill>
                <a:latin typeface="Helvetica World"/>
              </a:rPr>
              <a:t>scientific method</a:t>
            </a:r>
            <a:r>
              <a:rPr lang="en-US" sz="2899" dirty="0">
                <a:solidFill>
                  <a:srgbClr val="000000"/>
                </a:solidFill>
                <a:latin typeface="Helvetica World"/>
              </a:rPr>
              <a:t>, you:</a:t>
            </a:r>
          </a:p>
          <a:p>
            <a:pPr>
              <a:lnSpc>
                <a:spcPts val="3189"/>
              </a:lnSpc>
            </a:pPr>
            <a:endParaRPr lang="en-US" sz="2899" dirty="0">
              <a:solidFill>
                <a:srgbClr val="000000"/>
              </a:solidFill>
              <a:latin typeface="Helvetica World"/>
            </a:endParaRPr>
          </a:p>
          <a:p>
            <a:pPr marL="626106" lvl="1" indent="-313053">
              <a:lnSpc>
                <a:spcPts val="318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Helvetica World"/>
              </a:rPr>
              <a:t>Think of your question: what do you want to know?</a:t>
            </a:r>
          </a:p>
          <a:p>
            <a:pPr marL="626106" lvl="1" indent="-313053">
              <a:lnSpc>
                <a:spcPts val="318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Helvetica World"/>
              </a:rPr>
              <a:t>Write down what you think will happen</a:t>
            </a:r>
          </a:p>
          <a:p>
            <a:pPr marL="626106" lvl="1" indent="-313053">
              <a:lnSpc>
                <a:spcPts val="318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Helvetica World"/>
              </a:rPr>
              <a:t>Make a plan for your experiment, gather everything you need and start your experiment</a:t>
            </a:r>
          </a:p>
          <a:p>
            <a:pPr marL="626106" lvl="1" indent="-313053">
              <a:lnSpc>
                <a:spcPts val="318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Helvetica World"/>
              </a:rPr>
              <a:t>Carefully gather your data: write down your measurements and observations</a:t>
            </a:r>
          </a:p>
          <a:p>
            <a:pPr marL="626106" lvl="1" indent="-313053">
              <a:lnSpc>
                <a:spcPts val="318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Helvetica World"/>
              </a:rPr>
              <a:t>When finished, you can write your findings. Look at your data and observations and see if your can answer your question from step 1. </a:t>
            </a:r>
          </a:p>
          <a:p>
            <a:pPr marL="626106" lvl="1" indent="-313053">
              <a:lnSpc>
                <a:spcPts val="318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Helvetica World"/>
              </a:rPr>
              <a:t>Look at what you thought would happen in step 2: did that happen? Or was it different?</a:t>
            </a:r>
          </a:p>
          <a:p>
            <a:pPr marL="626106" lvl="1" indent="-313053">
              <a:lnSpc>
                <a:spcPts val="318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Helvetica World"/>
              </a:rPr>
              <a:t>Share and discuss your findings</a:t>
            </a:r>
          </a:p>
          <a:p>
            <a:pPr>
              <a:lnSpc>
                <a:spcPts val="3519"/>
              </a:lnSpc>
            </a:pPr>
            <a:endParaRPr lang="en-US" sz="2899" dirty="0">
              <a:solidFill>
                <a:srgbClr val="000000"/>
              </a:solidFill>
              <a:latin typeface="Helvetica World"/>
            </a:endParaRPr>
          </a:p>
          <a:p>
            <a:pPr>
              <a:lnSpc>
                <a:spcPts val="3519"/>
              </a:lnSpc>
            </a:pPr>
            <a:endParaRPr lang="en-US" sz="2899" dirty="0">
              <a:solidFill>
                <a:srgbClr val="000000"/>
              </a:solidFill>
              <a:latin typeface="Helvetica Wor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61902" y="7990080"/>
            <a:ext cx="1109847" cy="1549525"/>
          </a:xfrm>
          <a:custGeom>
            <a:avLst/>
            <a:gdLst/>
            <a:ahLst/>
            <a:cxnLst/>
            <a:rect l="l" t="t" r="r" b="b"/>
            <a:pathLst>
              <a:path w="1109847" h="1549525">
                <a:moveTo>
                  <a:pt x="0" y="0"/>
                </a:moveTo>
                <a:lnTo>
                  <a:pt x="1109847" y="0"/>
                </a:lnTo>
                <a:lnTo>
                  <a:pt x="1109847" y="1549525"/>
                </a:lnTo>
                <a:lnTo>
                  <a:pt x="0" y="154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40815" y="4931920"/>
            <a:ext cx="14682477" cy="253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I will measure 3 times (once per day, so 3 days total)</a:t>
            </a:r>
          </a:p>
          <a:p>
            <a:pPr marL="496569" lvl="1" indent="-248284">
              <a:lnSpc>
                <a:spcPts val="252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How much water is in the cup</a:t>
            </a:r>
          </a:p>
          <a:p>
            <a:pPr marL="496569" lvl="1" indent="-248284">
              <a:lnSpc>
                <a:spcPts val="252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How much time has the cabbage, celery or flower been in the water</a:t>
            </a:r>
          </a:p>
          <a:p>
            <a:pPr marL="496569" lvl="1" indent="-248284">
              <a:lnSpc>
                <a:spcPts val="252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The colour of the cabbage, celery or flower</a:t>
            </a:r>
          </a:p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I will need:</a:t>
            </a:r>
          </a:p>
          <a:p>
            <a:pPr marL="496569" lvl="1" indent="-248284">
              <a:lnSpc>
                <a:spcPts val="252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A cup with coloured water</a:t>
            </a:r>
          </a:p>
          <a:p>
            <a:pPr marL="496569" lvl="1" indent="-248284">
              <a:lnSpc>
                <a:spcPts val="252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A cabbage leaf, celery stem or a white flower</a:t>
            </a:r>
          </a:p>
          <a:p>
            <a:pPr marL="496569" lvl="1" indent="-248284">
              <a:lnSpc>
                <a:spcPts val="252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My worksheet to make notes on</a:t>
            </a:r>
          </a:p>
        </p:txBody>
      </p:sp>
      <p:sp>
        <p:nvSpPr>
          <p:cNvPr id="7" name="Freeform 7"/>
          <p:cNvSpPr/>
          <p:nvPr/>
        </p:nvSpPr>
        <p:spPr>
          <a:xfrm>
            <a:off x="11111000" y="7999605"/>
            <a:ext cx="1109847" cy="1549525"/>
          </a:xfrm>
          <a:custGeom>
            <a:avLst/>
            <a:gdLst/>
            <a:ahLst/>
            <a:cxnLst/>
            <a:rect l="l" t="t" r="r" b="b"/>
            <a:pathLst>
              <a:path w="1109847" h="1549525">
                <a:moveTo>
                  <a:pt x="0" y="0"/>
                </a:moveTo>
                <a:lnTo>
                  <a:pt x="1109847" y="0"/>
                </a:lnTo>
                <a:lnTo>
                  <a:pt x="1109847" y="1549525"/>
                </a:lnTo>
                <a:lnTo>
                  <a:pt x="0" y="1549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12805" y="7990080"/>
            <a:ext cx="1109847" cy="1549525"/>
          </a:xfrm>
          <a:custGeom>
            <a:avLst/>
            <a:gdLst/>
            <a:ahLst/>
            <a:cxnLst/>
            <a:rect l="l" t="t" r="r" b="b"/>
            <a:pathLst>
              <a:path w="1109847" h="1549525">
                <a:moveTo>
                  <a:pt x="0" y="0"/>
                </a:moveTo>
                <a:lnTo>
                  <a:pt x="1109847" y="0"/>
                </a:lnTo>
                <a:lnTo>
                  <a:pt x="1109847" y="1549525"/>
                </a:lnTo>
                <a:lnTo>
                  <a:pt x="0" y="15495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213609" y="6131188"/>
            <a:ext cx="1908238" cy="2633655"/>
          </a:xfrm>
          <a:custGeom>
            <a:avLst/>
            <a:gdLst/>
            <a:ahLst/>
            <a:cxnLst/>
            <a:rect l="l" t="t" r="r" b="b"/>
            <a:pathLst>
              <a:path w="1908238" h="2633655">
                <a:moveTo>
                  <a:pt x="0" y="0"/>
                </a:moveTo>
                <a:lnTo>
                  <a:pt x="1908238" y="0"/>
                </a:lnTo>
                <a:lnTo>
                  <a:pt x="1908238" y="2633655"/>
                </a:lnTo>
                <a:lnTo>
                  <a:pt x="0" y="26336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56239"/>
            </a:stretch>
          </a:blipFill>
        </p:spPr>
      </p:sp>
      <p:sp>
        <p:nvSpPr>
          <p:cNvPr id="10" name="Freeform 10"/>
          <p:cNvSpPr/>
          <p:nvPr/>
        </p:nvSpPr>
        <p:spPr>
          <a:xfrm rot="-1222940">
            <a:off x="10758966" y="6462803"/>
            <a:ext cx="1813914" cy="2263855"/>
          </a:xfrm>
          <a:custGeom>
            <a:avLst/>
            <a:gdLst/>
            <a:ahLst/>
            <a:cxnLst/>
            <a:rect l="l" t="t" r="r" b="b"/>
            <a:pathLst>
              <a:path w="1813914" h="2263855">
                <a:moveTo>
                  <a:pt x="0" y="0"/>
                </a:moveTo>
                <a:lnTo>
                  <a:pt x="1813914" y="0"/>
                </a:lnTo>
                <a:lnTo>
                  <a:pt x="1813914" y="2263855"/>
                </a:lnTo>
                <a:lnTo>
                  <a:pt x="0" y="2263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477143" y="6303520"/>
            <a:ext cx="1104518" cy="2461322"/>
          </a:xfrm>
          <a:custGeom>
            <a:avLst/>
            <a:gdLst/>
            <a:ahLst/>
            <a:cxnLst/>
            <a:rect l="l" t="t" r="r" b="b"/>
            <a:pathLst>
              <a:path w="1104518" h="2461322">
                <a:moveTo>
                  <a:pt x="0" y="0"/>
                </a:moveTo>
                <a:lnTo>
                  <a:pt x="1104519" y="0"/>
                </a:lnTo>
                <a:lnTo>
                  <a:pt x="1104519" y="2461323"/>
                </a:lnTo>
                <a:lnTo>
                  <a:pt x="0" y="24613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40815" y="1257276"/>
            <a:ext cx="15143168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>
                <a:solidFill>
                  <a:srgbClr val="000000"/>
                </a:solidFill>
                <a:latin typeface="Bobby Jones"/>
              </a:rPr>
              <a:t>SCIENTIFIC METHOD EXAMPLE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0815" y="2472053"/>
            <a:ext cx="14682477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 Bold"/>
              </a:rPr>
              <a:t>1. Think of your question: what do you want to know?</a:t>
            </a:r>
          </a:p>
          <a:p>
            <a:pPr>
              <a:lnSpc>
                <a:spcPts val="3519"/>
              </a:lnSpc>
            </a:pPr>
            <a:endParaRPr lang="en-US" sz="2299">
              <a:solidFill>
                <a:srgbClr val="000000"/>
              </a:solidFill>
              <a:latin typeface="Helvetica World Bold"/>
            </a:endParaRPr>
          </a:p>
          <a:p>
            <a:pPr>
              <a:lnSpc>
                <a:spcPts val="3519"/>
              </a:lnSpc>
            </a:pPr>
            <a:endParaRPr lang="en-US" sz="2299">
              <a:solidFill>
                <a:srgbClr val="000000"/>
              </a:solidFill>
              <a:latin typeface="Helvetica Worl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40815" y="2874997"/>
            <a:ext cx="14682477" cy="33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What happens when you put a cabbage leaf, celery stem or white flower in coloured water?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0815" y="3346607"/>
            <a:ext cx="14682477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 Bold"/>
              </a:rPr>
              <a:t>2. Write down what you think will happen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0815" y="3749551"/>
            <a:ext cx="14682477" cy="64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I think they will turn the colour of the water. I think it will take a few days. I think the cabbage leaf will turn colour the fastest.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0815" y="4531236"/>
            <a:ext cx="14682477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 Bold"/>
              </a:rPr>
              <a:t>3. Make a plan for your experiment, gather everything you need and start your experiment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627928" y="6469870"/>
            <a:ext cx="2242880" cy="3131420"/>
          </a:xfrm>
          <a:custGeom>
            <a:avLst/>
            <a:gdLst/>
            <a:ahLst/>
            <a:cxnLst/>
            <a:rect l="l" t="t" r="r" b="b"/>
            <a:pathLst>
              <a:path w="2242880" h="3131420">
                <a:moveTo>
                  <a:pt x="0" y="0"/>
                </a:moveTo>
                <a:lnTo>
                  <a:pt x="2242880" y="0"/>
                </a:lnTo>
                <a:lnTo>
                  <a:pt x="2242880" y="3131420"/>
                </a:lnTo>
                <a:lnTo>
                  <a:pt x="0" y="3131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21197" y="2713251"/>
            <a:ext cx="3856342" cy="5322329"/>
          </a:xfrm>
          <a:custGeom>
            <a:avLst/>
            <a:gdLst/>
            <a:ahLst/>
            <a:cxnLst/>
            <a:rect l="l" t="t" r="r" b="b"/>
            <a:pathLst>
              <a:path w="3856342" h="5322329">
                <a:moveTo>
                  <a:pt x="0" y="0"/>
                </a:moveTo>
                <a:lnTo>
                  <a:pt x="3856342" y="0"/>
                </a:lnTo>
                <a:lnTo>
                  <a:pt x="3856342" y="5322329"/>
                </a:lnTo>
                <a:lnTo>
                  <a:pt x="0" y="5322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56239"/>
            </a:stretch>
          </a:blipFill>
        </p:spPr>
      </p:sp>
      <p:sp>
        <p:nvSpPr>
          <p:cNvPr id="7" name="Freeform 7"/>
          <p:cNvSpPr/>
          <p:nvPr/>
        </p:nvSpPr>
        <p:spPr>
          <a:xfrm rot="-4407111">
            <a:off x="13830517" y="7167195"/>
            <a:ext cx="3284672" cy="1736770"/>
          </a:xfrm>
          <a:custGeom>
            <a:avLst/>
            <a:gdLst/>
            <a:ahLst/>
            <a:cxnLst/>
            <a:rect l="l" t="t" r="r" b="b"/>
            <a:pathLst>
              <a:path w="3284672" h="1736770">
                <a:moveTo>
                  <a:pt x="0" y="0"/>
                </a:moveTo>
                <a:lnTo>
                  <a:pt x="3284673" y="0"/>
                </a:lnTo>
                <a:lnTo>
                  <a:pt x="3284673" y="1736770"/>
                </a:lnTo>
                <a:lnTo>
                  <a:pt x="0" y="1736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95130" y="4330415"/>
            <a:ext cx="3137653" cy="5270875"/>
          </a:xfrm>
          <a:custGeom>
            <a:avLst/>
            <a:gdLst/>
            <a:ahLst/>
            <a:cxnLst/>
            <a:rect l="l" t="t" r="r" b="b"/>
            <a:pathLst>
              <a:path w="3137653" h="5270875">
                <a:moveTo>
                  <a:pt x="0" y="0"/>
                </a:moveTo>
                <a:lnTo>
                  <a:pt x="3137654" y="0"/>
                </a:lnTo>
                <a:lnTo>
                  <a:pt x="3137654" y="5270875"/>
                </a:lnTo>
                <a:lnTo>
                  <a:pt x="0" y="52708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18964" y="3958435"/>
            <a:ext cx="5740421" cy="5022869"/>
          </a:xfrm>
          <a:custGeom>
            <a:avLst/>
            <a:gdLst/>
            <a:ahLst/>
            <a:cxnLst/>
            <a:rect l="l" t="t" r="r" b="b"/>
            <a:pathLst>
              <a:path w="5740421" h="5022869">
                <a:moveTo>
                  <a:pt x="0" y="0"/>
                </a:moveTo>
                <a:lnTo>
                  <a:pt x="5740422" y="0"/>
                </a:lnTo>
                <a:lnTo>
                  <a:pt x="5740422" y="5022869"/>
                </a:lnTo>
                <a:lnTo>
                  <a:pt x="0" y="50228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86166" y="8035580"/>
            <a:ext cx="431763" cy="409635"/>
          </a:xfrm>
          <a:custGeom>
            <a:avLst/>
            <a:gdLst/>
            <a:ahLst/>
            <a:cxnLst/>
            <a:rect l="l" t="t" r="r" b="b"/>
            <a:pathLst>
              <a:path w="431763" h="409635">
                <a:moveTo>
                  <a:pt x="0" y="0"/>
                </a:moveTo>
                <a:lnTo>
                  <a:pt x="431763" y="0"/>
                </a:lnTo>
                <a:lnTo>
                  <a:pt x="431763" y="409635"/>
                </a:lnTo>
                <a:lnTo>
                  <a:pt x="0" y="4096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849914" y="5551198"/>
            <a:ext cx="487614" cy="462623"/>
          </a:xfrm>
          <a:custGeom>
            <a:avLst/>
            <a:gdLst/>
            <a:ahLst/>
            <a:cxnLst/>
            <a:rect l="l" t="t" r="r" b="b"/>
            <a:pathLst>
              <a:path w="487614" h="462623">
                <a:moveTo>
                  <a:pt x="0" y="0"/>
                </a:moveTo>
                <a:lnTo>
                  <a:pt x="487613" y="0"/>
                </a:lnTo>
                <a:lnTo>
                  <a:pt x="487613" y="462624"/>
                </a:lnTo>
                <a:lnTo>
                  <a:pt x="0" y="4626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773408" y="6436782"/>
            <a:ext cx="479302" cy="454738"/>
          </a:xfrm>
          <a:custGeom>
            <a:avLst/>
            <a:gdLst/>
            <a:ahLst/>
            <a:cxnLst/>
            <a:rect l="l" t="t" r="r" b="b"/>
            <a:pathLst>
              <a:path w="479302" h="454738">
                <a:moveTo>
                  <a:pt x="0" y="0"/>
                </a:moveTo>
                <a:lnTo>
                  <a:pt x="479302" y="0"/>
                </a:lnTo>
                <a:lnTo>
                  <a:pt x="479302" y="454738"/>
                </a:lnTo>
                <a:lnTo>
                  <a:pt x="0" y="4547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399014">
            <a:off x="2706071" y="7376006"/>
            <a:ext cx="2648123" cy="173332"/>
          </a:xfrm>
          <a:custGeom>
            <a:avLst/>
            <a:gdLst/>
            <a:ahLst/>
            <a:cxnLst/>
            <a:rect l="l" t="t" r="r" b="b"/>
            <a:pathLst>
              <a:path w="2648123" h="173332">
                <a:moveTo>
                  <a:pt x="0" y="0"/>
                </a:moveTo>
                <a:lnTo>
                  <a:pt x="2648123" y="0"/>
                </a:lnTo>
                <a:lnTo>
                  <a:pt x="2648123" y="173332"/>
                </a:lnTo>
                <a:lnTo>
                  <a:pt x="0" y="1733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40815" y="1257276"/>
            <a:ext cx="15143168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>
                <a:solidFill>
                  <a:srgbClr val="000000"/>
                </a:solidFill>
                <a:latin typeface="Bobby Jones"/>
              </a:rPr>
              <a:t>SCIENTIFIC METHOD EXAMPLE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0815" y="2472053"/>
            <a:ext cx="14682477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 Bold"/>
              </a:rPr>
              <a:t>4. Carefully gather your data: write down your measurements and observations</a:t>
            </a:r>
          </a:p>
          <a:p>
            <a:pPr>
              <a:lnSpc>
                <a:spcPts val="3519"/>
              </a:lnSpc>
            </a:pPr>
            <a:endParaRPr lang="en-US" sz="2299">
              <a:solidFill>
                <a:srgbClr val="000000"/>
              </a:solidFill>
              <a:latin typeface="Helvetica World Bold"/>
            </a:endParaRPr>
          </a:p>
          <a:p>
            <a:pPr>
              <a:lnSpc>
                <a:spcPts val="3519"/>
              </a:lnSpc>
            </a:pPr>
            <a:endParaRPr lang="en-US" sz="2299">
              <a:solidFill>
                <a:srgbClr val="000000"/>
              </a:solidFill>
              <a:latin typeface="Helvetica Worl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40815" y="2874997"/>
            <a:ext cx="14682477" cy="64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I use my worksheet to make careful observations.</a:t>
            </a:r>
          </a:p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After 3 days, I can even put my findings in a graph!</a:t>
            </a:r>
          </a:p>
        </p:txBody>
      </p:sp>
      <p:sp>
        <p:nvSpPr>
          <p:cNvPr id="17" name="Freeform 17"/>
          <p:cNvSpPr/>
          <p:nvPr/>
        </p:nvSpPr>
        <p:spPr>
          <a:xfrm rot="-1244354">
            <a:off x="4881074" y="6071680"/>
            <a:ext cx="2464610" cy="161320"/>
          </a:xfrm>
          <a:custGeom>
            <a:avLst/>
            <a:gdLst/>
            <a:ahLst/>
            <a:cxnLst/>
            <a:rect l="l" t="t" r="r" b="b"/>
            <a:pathLst>
              <a:path w="2464610" h="161320">
                <a:moveTo>
                  <a:pt x="0" y="0"/>
                </a:moveTo>
                <a:lnTo>
                  <a:pt x="2464610" y="0"/>
                </a:lnTo>
                <a:lnTo>
                  <a:pt x="2464610" y="161320"/>
                </a:lnTo>
                <a:lnTo>
                  <a:pt x="0" y="1613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03" y="685710"/>
            <a:ext cx="16977593" cy="8915580"/>
            <a:chOff x="0" y="0"/>
            <a:chExt cx="4274726" cy="224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44821"/>
            </a:xfrm>
            <a:custGeom>
              <a:avLst/>
              <a:gdLst/>
              <a:ahLst/>
              <a:cxnLst/>
              <a:rect l="l" t="t" r="r" b="b"/>
              <a:pathLst>
                <a:path w="4274726" h="2244821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0815" y="1257276"/>
            <a:ext cx="15143168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>
                <a:solidFill>
                  <a:srgbClr val="000000"/>
                </a:solidFill>
                <a:latin typeface="Bobby Jones"/>
              </a:rPr>
              <a:t>SCIENTIFIC METHOD EXAMPLE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0815" y="2472053"/>
            <a:ext cx="14682477" cy="160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 Bold"/>
              </a:rPr>
              <a:t>5. When finished, you can write your findings. Look at your data and observations and see if your can answer your question from step 1. </a:t>
            </a:r>
          </a:p>
          <a:p>
            <a:pPr>
              <a:lnSpc>
                <a:spcPts val="3519"/>
              </a:lnSpc>
            </a:pPr>
            <a:endParaRPr lang="en-US" sz="2299">
              <a:solidFill>
                <a:srgbClr val="000000"/>
              </a:solidFill>
              <a:latin typeface="Helvetica World Bold"/>
            </a:endParaRPr>
          </a:p>
          <a:p>
            <a:pPr>
              <a:lnSpc>
                <a:spcPts val="3519"/>
              </a:lnSpc>
            </a:pPr>
            <a:endParaRPr lang="en-US" sz="2299">
              <a:solidFill>
                <a:srgbClr val="000000"/>
              </a:solidFill>
              <a:latin typeface="Helvetica Wor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40815" y="3280091"/>
            <a:ext cx="14682477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I look back at my worksheets and check if anything happened to the colour of my leaf, cabbage or flower</a:t>
            </a:r>
          </a:p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I might have to compare my findings to those from another group, so I can be sure. I write my conclusion: a short summary of what happened and which one was the fastest to turn colour: the cabbage, flower or celery stem.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0815" y="4521200"/>
            <a:ext cx="14682477" cy="1170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 dirty="0">
                <a:solidFill>
                  <a:srgbClr val="000000"/>
                </a:solidFill>
                <a:latin typeface="Helvetica World Bold"/>
              </a:rPr>
              <a:t>6. Look at what you thought would happen in step 2: did that happen? Or was it different? </a:t>
            </a:r>
          </a:p>
          <a:p>
            <a:pPr>
              <a:lnSpc>
                <a:spcPts val="3519"/>
              </a:lnSpc>
            </a:pPr>
            <a:endParaRPr lang="en-US" sz="2299" dirty="0">
              <a:solidFill>
                <a:srgbClr val="000000"/>
              </a:solidFill>
              <a:latin typeface="Helvetica World Bold"/>
            </a:endParaRPr>
          </a:p>
          <a:p>
            <a:pPr>
              <a:lnSpc>
                <a:spcPts val="3519"/>
              </a:lnSpc>
            </a:pPr>
            <a:endParaRPr lang="en-US" sz="2299" dirty="0">
              <a:solidFill>
                <a:srgbClr val="000000"/>
              </a:solidFill>
              <a:latin typeface="Helvetica Wor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40815" y="5045075"/>
            <a:ext cx="14682477" cy="64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 dirty="0">
                <a:solidFill>
                  <a:srgbClr val="000000"/>
                </a:solidFill>
                <a:latin typeface="Helvetica World"/>
              </a:rPr>
              <a:t>I checked my observations and findings. I was correct in what I thought, but some people in my class had different</a:t>
            </a:r>
          </a:p>
          <a:p>
            <a:pPr>
              <a:lnSpc>
                <a:spcPts val="2529"/>
              </a:lnSpc>
            </a:pPr>
            <a:r>
              <a:rPr lang="en-US" sz="2299" dirty="0">
                <a:solidFill>
                  <a:srgbClr val="000000"/>
                </a:solidFill>
                <a:latin typeface="Helvetica World"/>
              </a:rPr>
              <a:t>findings. That's why its important to tell others about what I found, in step 7.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0815" y="6051550"/>
            <a:ext cx="14682477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 Bold"/>
              </a:rPr>
              <a:t>7. Share and discuss your findings</a:t>
            </a:r>
          </a:p>
          <a:p>
            <a:pPr>
              <a:lnSpc>
                <a:spcPts val="3519"/>
              </a:lnSpc>
            </a:pPr>
            <a:endParaRPr lang="en-US" sz="2299">
              <a:solidFill>
                <a:srgbClr val="000000"/>
              </a:solidFill>
              <a:latin typeface="Helvetica World Bold"/>
            </a:endParaRPr>
          </a:p>
          <a:p>
            <a:pPr>
              <a:lnSpc>
                <a:spcPts val="3519"/>
              </a:lnSpc>
            </a:pPr>
            <a:endParaRPr lang="en-US" sz="2299">
              <a:solidFill>
                <a:srgbClr val="000000"/>
              </a:solidFill>
              <a:latin typeface="Helvetica Wor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40815" y="6575425"/>
            <a:ext cx="6554477" cy="190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The world should know what I found! Maybe we can also talk about WHY I found what I found.</a:t>
            </a:r>
          </a:p>
          <a:p>
            <a:pPr>
              <a:lnSpc>
                <a:spcPts val="2529"/>
              </a:lnSpc>
            </a:pPr>
            <a:r>
              <a:rPr lang="en-US" sz="2299">
                <a:solidFill>
                  <a:srgbClr val="000000"/>
                </a:solidFill>
                <a:latin typeface="Helvetica World"/>
              </a:rPr>
              <a:t>Or maybe someone else wants to ask another question and test that in an experiment.</a:t>
            </a:r>
          </a:p>
          <a:p>
            <a:pPr>
              <a:lnSpc>
                <a:spcPts val="2529"/>
              </a:lnSpc>
            </a:pPr>
            <a:endParaRPr lang="en-US" sz="2299">
              <a:solidFill>
                <a:srgbClr val="000000"/>
              </a:solidFill>
              <a:latin typeface="Helvetica World"/>
            </a:endParaRPr>
          </a:p>
          <a:p>
            <a:pPr>
              <a:lnSpc>
                <a:spcPts val="2529"/>
              </a:lnSpc>
            </a:pPr>
            <a:r>
              <a:rPr lang="en-US" sz="2299">
                <a:solidFill>
                  <a:srgbClr val="004AAD"/>
                </a:solidFill>
                <a:latin typeface="Helvetica World"/>
              </a:rPr>
              <a:t>Can YOU think of another question?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015876" y="7990080"/>
            <a:ext cx="1109847" cy="1549525"/>
          </a:xfrm>
          <a:custGeom>
            <a:avLst/>
            <a:gdLst/>
            <a:ahLst/>
            <a:cxnLst/>
            <a:rect l="l" t="t" r="r" b="b"/>
            <a:pathLst>
              <a:path w="1109847" h="1549525">
                <a:moveTo>
                  <a:pt x="0" y="0"/>
                </a:moveTo>
                <a:lnTo>
                  <a:pt x="1109847" y="0"/>
                </a:lnTo>
                <a:lnTo>
                  <a:pt x="1109847" y="1549525"/>
                </a:lnTo>
                <a:lnTo>
                  <a:pt x="0" y="154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314341" y="7999605"/>
            <a:ext cx="1109847" cy="1549525"/>
          </a:xfrm>
          <a:custGeom>
            <a:avLst/>
            <a:gdLst/>
            <a:ahLst/>
            <a:cxnLst/>
            <a:rect l="l" t="t" r="r" b="b"/>
            <a:pathLst>
              <a:path w="1109847" h="1549525">
                <a:moveTo>
                  <a:pt x="0" y="0"/>
                </a:moveTo>
                <a:lnTo>
                  <a:pt x="1109846" y="0"/>
                </a:lnTo>
                <a:lnTo>
                  <a:pt x="1109846" y="1549525"/>
                </a:lnTo>
                <a:lnTo>
                  <a:pt x="0" y="1549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612805" y="7990080"/>
            <a:ext cx="1109847" cy="1549525"/>
          </a:xfrm>
          <a:custGeom>
            <a:avLst/>
            <a:gdLst/>
            <a:ahLst/>
            <a:cxnLst/>
            <a:rect l="l" t="t" r="r" b="b"/>
            <a:pathLst>
              <a:path w="1109847" h="1549525">
                <a:moveTo>
                  <a:pt x="0" y="0"/>
                </a:moveTo>
                <a:lnTo>
                  <a:pt x="1109847" y="0"/>
                </a:lnTo>
                <a:lnTo>
                  <a:pt x="1109847" y="1549525"/>
                </a:lnTo>
                <a:lnTo>
                  <a:pt x="0" y="15495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213609" y="6131188"/>
            <a:ext cx="1908238" cy="2633655"/>
          </a:xfrm>
          <a:custGeom>
            <a:avLst/>
            <a:gdLst/>
            <a:ahLst/>
            <a:cxnLst/>
            <a:rect l="l" t="t" r="r" b="b"/>
            <a:pathLst>
              <a:path w="1908238" h="2633655">
                <a:moveTo>
                  <a:pt x="0" y="0"/>
                </a:moveTo>
                <a:lnTo>
                  <a:pt x="1908238" y="0"/>
                </a:lnTo>
                <a:lnTo>
                  <a:pt x="1908238" y="2633655"/>
                </a:lnTo>
                <a:lnTo>
                  <a:pt x="0" y="26336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56239"/>
            </a:stretch>
          </a:blipFill>
        </p:spPr>
      </p:sp>
      <p:sp>
        <p:nvSpPr>
          <p:cNvPr id="16" name="Freeform 16"/>
          <p:cNvSpPr/>
          <p:nvPr/>
        </p:nvSpPr>
        <p:spPr>
          <a:xfrm rot="-1222940">
            <a:off x="10758966" y="6462803"/>
            <a:ext cx="1813914" cy="2263855"/>
          </a:xfrm>
          <a:custGeom>
            <a:avLst/>
            <a:gdLst/>
            <a:ahLst/>
            <a:cxnLst/>
            <a:rect l="l" t="t" r="r" b="b"/>
            <a:pathLst>
              <a:path w="1813914" h="2263855">
                <a:moveTo>
                  <a:pt x="0" y="0"/>
                </a:moveTo>
                <a:lnTo>
                  <a:pt x="1813914" y="0"/>
                </a:lnTo>
                <a:lnTo>
                  <a:pt x="1813914" y="2263855"/>
                </a:lnTo>
                <a:lnTo>
                  <a:pt x="0" y="2263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477143" y="6303520"/>
            <a:ext cx="1104518" cy="2461322"/>
          </a:xfrm>
          <a:custGeom>
            <a:avLst/>
            <a:gdLst/>
            <a:ahLst/>
            <a:cxnLst/>
            <a:rect l="l" t="t" r="r" b="b"/>
            <a:pathLst>
              <a:path w="1104518" h="2461322">
                <a:moveTo>
                  <a:pt x="0" y="0"/>
                </a:moveTo>
                <a:lnTo>
                  <a:pt x="1104519" y="0"/>
                </a:lnTo>
                <a:lnTo>
                  <a:pt x="1104519" y="2461323"/>
                </a:lnTo>
                <a:lnTo>
                  <a:pt x="0" y="24613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914698" y="6545580"/>
            <a:ext cx="1302068" cy="2346960"/>
            <a:chOff x="0" y="0"/>
            <a:chExt cx="1736090" cy="3129280"/>
          </a:xfrm>
        </p:grpSpPr>
        <p:sp>
          <p:nvSpPr>
            <p:cNvPr id="19" name="Freeform 19"/>
            <p:cNvSpPr/>
            <p:nvPr/>
          </p:nvSpPr>
          <p:spPr>
            <a:xfrm>
              <a:off x="10160" y="46990"/>
              <a:ext cx="1695450" cy="3059430"/>
            </a:xfrm>
            <a:custGeom>
              <a:avLst/>
              <a:gdLst/>
              <a:ahLst/>
              <a:cxnLst/>
              <a:rect l="l" t="t" r="r" b="b"/>
              <a:pathLst>
                <a:path w="1695450" h="3059430">
                  <a:moveTo>
                    <a:pt x="1370330" y="1371600"/>
                  </a:moveTo>
                  <a:cubicBezTo>
                    <a:pt x="1205230" y="1522730"/>
                    <a:pt x="1165860" y="1667510"/>
                    <a:pt x="1126490" y="1732280"/>
                  </a:cubicBezTo>
                  <a:cubicBezTo>
                    <a:pt x="1103630" y="1771650"/>
                    <a:pt x="1082040" y="1799590"/>
                    <a:pt x="1060450" y="1819910"/>
                  </a:cubicBezTo>
                  <a:cubicBezTo>
                    <a:pt x="1045210" y="1833880"/>
                    <a:pt x="1033780" y="1841500"/>
                    <a:pt x="1013460" y="1849120"/>
                  </a:cubicBezTo>
                  <a:cubicBezTo>
                    <a:pt x="985520" y="1860550"/>
                    <a:pt x="941070" y="1871980"/>
                    <a:pt x="905510" y="1870710"/>
                  </a:cubicBezTo>
                  <a:cubicBezTo>
                    <a:pt x="869950" y="1869440"/>
                    <a:pt x="831850" y="1856740"/>
                    <a:pt x="801370" y="1838960"/>
                  </a:cubicBezTo>
                  <a:cubicBezTo>
                    <a:pt x="770890" y="1821180"/>
                    <a:pt x="741680" y="1793240"/>
                    <a:pt x="722630" y="1762760"/>
                  </a:cubicBezTo>
                  <a:cubicBezTo>
                    <a:pt x="703580" y="1732280"/>
                    <a:pt x="692150" y="1687830"/>
                    <a:pt x="688340" y="1658620"/>
                  </a:cubicBezTo>
                  <a:cubicBezTo>
                    <a:pt x="685800" y="1638300"/>
                    <a:pt x="684530" y="1626870"/>
                    <a:pt x="690880" y="1604010"/>
                  </a:cubicBezTo>
                  <a:cubicBezTo>
                    <a:pt x="704850" y="1555750"/>
                    <a:pt x="791210" y="1471930"/>
                    <a:pt x="815340" y="1397000"/>
                  </a:cubicBezTo>
                  <a:cubicBezTo>
                    <a:pt x="839470" y="1320800"/>
                    <a:pt x="811530" y="1151890"/>
                    <a:pt x="833120" y="1148080"/>
                  </a:cubicBezTo>
                  <a:cubicBezTo>
                    <a:pt x="855980" y="1143000"/>
                    <a:pt x="944880" y="1322070"/>
                    <a:pt x="952500" y="1386840"/>
                  </a:cubicBezTo>
                  <a:cubicBezTo>
                    <a:pt x="957580" y="1427480"/>
                    <a:pt x="942340" y="1461770"/>
                    <a:pt x="925830" y="1492250"/>
                  </a:cubicBezTo>
                  <a:cubicBezTo>
                    <a:pt x="909320" y="1524000"/>
                    <a:pt x="881380" y="1553210"/>
                    <a:pt x="852170" y="1573530"/>
                  </a:cubicBezTo>
                  <a:cubicBezTo>
                    <a:pt x="822960" y="1593850"/>
                    <a:pt x="784860" y="1607820"/>
                    <a:pt x="749300" y="1611630"/>
                  </a:cubicBezTo>
                  <a:cubicBezTo>
                    <a:pt x="713740" y="1615440"/>
                    <a:pt x="673100" y="1610360"/>
                    <a:pt x="640080" y="1597660"/>
                  </a:cubicBezTo>
                  <a:cubicBezTo>
                    <a:pt x="607060" y="1584960"/>
                    <a:pt x="571500" y="1555750"/>
                    <a:pt x="551180" y="1534160"/>
                  </a:cubicBezTo>
                  <a:cubicBezTo>
                    <a:pt x="535940" y="1518920"/>
                    <a:pt x="529590" y="1507490"/>
                    <a:pt x="520700" y="1488440"/>
                  </a:cubicBezTo>
                  <a:cubicBezTo>
                    <a:pt x="509270" y="1460500"/>
                    <a:pt x="497840" y="1424940"/>
                    <a:pt x="495300" y="1381760"/>
                  </a:cubicBezTo>
                  <a:cubicBezTo>
                    <a:pt x="491490" y="1319530"/>
                    <a:pt x="523240" y="1229360"/>
                    <a:pt x="523240" y="1151890"/>
                  </a:cubicBezTo>
                  <a:cubicBezTo>
                    <a:pt x="523240" y="1070610"/>
                    <a:pt x="459740" y="930910"/>
                    <a:pt x="494030" y="904240"/>
                  </a:cubicBezTo>
                  <a:cubicBezTo>
                    <a:pt x="530860" y="876300"/>
                    <a:pt x="716280" y="980440"/>
                    <a:pt x="760730" y="1016000"/>
                  </a:cubicBezTo>
                  <a:cubicBezTo>
                    <a:pt x="779780" y="1031240"/>
                    <a:pt x="783590" y="1043940"/>
                    <a:pt x="792480" y="1060450"/>
                  </a:cubicBezTo>
                  <a:cubicBezTo>
                    <a:pt x="801370" y="1076960"/>
                    <a:pt x="807720" y="1092200"/>
                    <a:pt x="811530" y="1112520"/>
                  </a:cubicBezTo>
                  <a:cubicBezTo>
                    <a:pt x="816610" y="1141730"/>
                    <a:pt x="820420" y="1187450"/>
                    <a:pt x="811530" y="1221740"/>
                  </a:cubicBezTo>
                  <a:cubicBezTo>
                    <a:pt x="802640" y="1256030"/>
                    <a:pt x="778510" y="1295400"/>
                    <a:pt x="760730" y="1318260"/>
                  </a:cubicBezTo>
                  <a:cubicBezTo>
                    <a:pt x="748030" y="1334770"/>
                    <a:pt x="737870" y="1343660"/>
                    <a:pt x="720090" y="1355090"/>
                  </a:cubicBezTo>
                  <a:cubicBezTo>
                    <a:pt x="694690" y="1370330"/>
                    <a:pt x="652780" y="1390650"/>
                    <a:pt x="617220" y="1394460"/>
                  </a:cubicBezTo>
                  <a:cubicBezTo>
                    <a:pt x="581660" y="1398270"/>
                    <a:pt x="537210" y="1390650"/>
                    <a:pt x="509270" y="1381760"/>
                  </a:cubicBezTo>
                  <a:cubicBezTo>
                    <a:pt x="488950" y="1375410"/>
                    <a:pt x="482600" y="1371600"/>
                    <a:pt x="459740" y="1356360"/>
                  </a:cubicBezTo>
                  <a:cubicBezTo>
                    <a:pt x="387350" y="1308100"/>
                    <a:pt x="93980" y="1139190"/>
                    <a:pt x="40640" y="1012190"/>
                  </a:cubicBezTo>
                  <a:cubicBezTo>
                    <a:pt x="0" y="915670"/>
                    <a:pt x="21590" y="769620"/>
                    <a:pt x="68580" y="699770"/>
                  </a:cubicBezTo>
                  <a:cubicBezTo>
                    <a:pt x="109220" y="640080"/>
                    <a:pt x="217170" y="654050"/>
                    <a:pt x="273050" y="596900"/>
                  </a:cubicBezTo>
                  <a:cubicBezTo>
                    <a:pt x="342900" y="527050"/>
                    <a:pt x="354330" y="340360"/>
                    <a:pt x="429260" y="283210"/>
                  </a:cubicBezTo>
                  <a:cubicBezTo>
                    <a:pt x="491490" y="236220"/>
                    <a:pt x="662940" y="250190"/>
                    <a:pt x="662940" y="241300"/>
                  </a:cubicBezTo>
                  <a:cubicBezTo>
                    <a:pt x="662940" y="234950"/>
                    <a:pt x="571500" y="247650"/>
                    <a:pt x="558800" y="228600"/>
                  </a:cubicBezTo>
                  <a:cubicBezTo>
                    <a:pt x="544830" y="208280"/>
                    <a:pt x="570230" y="153670"/>
                    <a:pt x="586740" y="121920"/>
                  </a:cubicBezTo>
                  <a:cubicBezTo>
                    <a:pt x="603250" y="91440"/>
                    <a:pt x="631190" y="60960"/>
                    <a:pt x="660400" y="41910"/>
                  </a:cubicBezTo>
                  <a:cubicBezTo>
                    <a:pt x="689610" y="21590"/>
                    <a:pt x="727710" y="7620"/>
                    <a:pt x="763270" y="3810"/>
                  </a:cubicBezTo>
                  <a:cubicBezTo>
                    <a:pt x="798830" y="0"/>
                    <a:pt x="839470" y="6350"/>
                    <a:pt x="872490" y="19050"/>
                  </a:cubicBezTo>
                  <a:cubicBezTo>
                    <a:pt x="905510" y="31750"/>
                    <a:pt x="938530" y="55880"/>
                    <a:pt x="961390" y="82550"/>
                  </a:cubicBezTo>
                  <a:cubicBezTo>
                    <a:pt x="984250" y="109220"/>
                    <a:pt x="1003300" y="151130"/>
                    <a:pt x="1010920" y="180340"/>
                  </a:cubicBezTo>
                  <a:cubicBezTo>
                    <a:pt x="1017270" y="200660"/>
                    <a:pt x="1016000" y="234950"/>
                    <a:pt x="1016000" y="234950"/>
                  </a:cubicBezTo>
                  <a:cubicBezTo>
                    <a:pt x="1016000" y="234950"/>
                    <a:pt x="1002030" y="184150"/>
                    <a:pt x="1008380" y="165100"/>
                  </a:cubicBezTo>
                  <a:cubicBezTo>
                    <a:pt x="1013460" y="148590"/>
                    <a:pt x="1027430" y="137160"/>
                    <a:pt x="1043940" y="123190"/>
                  </a:cubicBezTo>
                  <a:cubicBezTo>
                    <a:pt x="1066800" y="104140"/>
                    <a:pt x="1104900" y="78740"/>
                    <a:pt x="1139190" y="69850"/>
                  </a:cubicBezTo>
                  <a:cubicBezTo>
                    <a:pt x="1173480" y="60960"/>
                    <a:pt x="1214120" y="59690"/>
                    <a:pt x="1248410" y="67310"/>
                  </a:cubicBezTo>
                  <a:cubicBezTo>
                    <a:pt x="1282700" y="74930"/>
                    <a:pt x="1322070" y="97790"/>
                    <a:pt x="1346200" y="115570"/>
                  </a:cubicBezTo>
                  <a:cubicBezTo>
                    <a:pt x="1362710" y="128270"/>
                    <a:pt x="1372870" y="138430"/>
                    <a:pt x="1384300" y="156210"/>
                  </a:cubicBezTo>
                  <a:cubicBezTo>
                    <a:pt x="1400810" y="181610"/>
                    <a:pt x="1419860" y="222250"/>
                    <a:pt x="1424940" y="257810"/>
                  </a:cubicBezTo>
                  <a:cubicBezTo>
                    <a:pt x="1430020" y="293370"/>
                    <a:pt x="1422400" y="337820"/>
                    <a:pt x="1414780" y="367030"/>
                  </a:cubicBezTo>
                  <a:cubicBezTo>
                    <a:pt x="1409700" y="387350"/>
                    <a:pt x="1404620" y="394970"/>
                    <a:pt x="1390650" y="416560"/>
                  </a:cubicBezTo>
                  <a:cubicBezTo>
                    <a:pt x="1360170" y="463550"/>
                    <a:pt x="1231900" y="635000"/>
                    <a:pt x="1217930" y="628650"/>
                  </a:cubicBezTo>
                  <a:cubicBezTo>
                    <a:pt x="1211580" y="626110"/>
                    <a:pt x="1219200" y="594360"/>
                    <a:pt x="1225550" y="574040"/>
                  </a:cubicBezTo>
                  <a:cubicBezTo>
                    <a:pt x="1234440" y="546100"/>
                    <a:pt x="1253490" y="504190"/>
                    <a:pt x="1277620" y="477520"/>
                  </a:cubicBezTo>
                  <a:cubicBezTo>
                    <a:pt x="1301750" y="450850"/>
                    <a:pt x="1339850" y="427990"/>
                    <a:pt x="1367790" y="416560"/>
                  </a:cubicBezTo>
                  <a:cubicBezTo>
                    <a:pt x="1386840" y="407670"/>
                    <a:pt x="1404620" y="406400"/>
                    <a:pt x="1422400" y="405130"/>
                  </a:cubicBezTo>
                  <a:cubicBezTo>
                    <a:pt x="1440180" y="403860"/>
                    <a:pt x="1456690" y="401320"/>
                    <a:pt x="1477010" y="405130"/>
                  </a:cubicBezTo>
                  <a:cubicBezTo>
                    <a:pt x="1506220" y="410210"/>
                    <a:pt x="1553210" y="430530"/>
                    <a:pt x="1578610" y="445770"/>
                  </a:cubicBezTo>
                  <a:cubicBezTo>
                    <a:pt x="1596390" y="457200"/>
                    <a:pt x="1606550" y="466090"/>
                    <a:pt x="1619250" y="482600"/>
                  </a:cubicBezTo>
                  <a:cubicBezTo>
                    <a:pt x="1637030" y="506730"/>
                    <a:pt x="1659890" y="552450"/>
                    <a:pt x="1668780" y="580390"/>
                  </a:cubicBezTo>
                  <a:cubicBezTo>
                    <a:pt x="1675130" y="600710"/>
                    <a:pt x="1675130" y="608330"/>
                    <a:pt x="1675130" y="635000"/>
                  </a:cubicBezTo>
                  <a:cubicBezTo>
                    <a:pt x="1675130" y="707390"/>
                    <a:pt x="1695450" y="953770"/>
                    <a:pt x="1631950" y="1040130"/>
                  </a:cubicBezTo>
                  <a:cubicBezTo>
                    <a:pt x="1577340" y="1113790"/>
                    <a:pt x="1424940" y="1094740"/>
                    <a:pt x="1362710" y="1156970"/>
                  </a:cubicBezTo>
                  <a:cubicBezTo>
                    <a:pt x="1304290" y="1215390"/>
                    <a:pt x="1275080" y="1306830"/>
                    <a:pt x="1257300" y="1390650"/>
                  </a:cubicBezTo>
                  <a:cubicBezTo>
                    <a:pt x="1238250" y="1480820"/>
                    <a:pt x="1264920" y="1588770"/>
                    <a:pt x="1256030" y="1682750"/>
                  </a:cubicBezTo>
                  <a:cubicBezTo>
                    <a:pt x="1248410" y="1770380"/>
                    <a:pt x="1235710" y="1854200"/>
                    <a:pt x="1210310" y="1936750"/>
                  </a:cubicBezTo>
                  <a:cubicBezTo>
                    <a:pt x="1183640" y="2021840"/>
                    <a:pt x="1127760" y="2103120"/>
                    <a:pt x="1098550" y="2186940"/>
                  </a:cubicBezTo>
                  <a:cubicBezTo>
                    <a:pt x="1070610" y="2266950"/>
                    <a:pt x="1080770" y="2363470"/>
                    <a:pt x="1036320" y="2428240"/>
                  </a:cubicBezTo>
                  <a:cubicBezTo>
                    <a:pt x="991870" y="2493010"/>
                    <a:pt x="914400" y="2570480"/>
                    <a:pt x="835660" y="2575560"/>
                  </a:cubicBezTo>
                  <a:cubicBezTo>
                    <a:pt x="735330" y="2581910"/>
                    <a:pt x="563880" y="2467610"/>
                    <a:pt x="477520" y="2379980"/>
                  </a:cubicBezTo>
                  <a:cubicBezTo>
                    <a:pt x="398780" y="2299970"/>
                    <a:pt x="349250" y="2180590"/>
                    <a:pt x="321310" y="2085340"/>
                  </a:cubicBezTo>
                  <a:cubicBezTo>
                    <a:pt x="298450" y="2005330"/>
                    <a:pt x="312420" y="1932940"/>
                    <a:pt x="302260" y="1852930"/>
                  </a:cubicBezTo>
                  <a:cubicBezTo>
                    <a:pt x="292100" y="1767840"/>
                    <a:pt x="257810" y="1681480"/>
                    <a:pt x="257810" y="1588770"/>
                  </a:cubicBezTo>
                  <a:cubicBezTo>
                    <a:pt x="257810" y="1485900"/>
                    <a:pt x="252730" y="1333500"/>
                    <a:pt x="311150" y="1264920"/>
                  </a:cubicBezTo>
                  <a:cubicBezTo>
                    <a:pt x="365760" y="1201420"/>
                    <a:pt x="499110" y="1159510"/>
                    <a:pt x="577850" y="1173480"/>
                  </a:cubicBezTo>
                  <a:cubicBezTo>
                    <a:pt x="651510" y="1187450"/>
                    <a:pt x="741680" y="1253490"/>
                    <a:pt x="772160" y="1334770"/>
                  </a:cubicBezTo>
                  <a:cubicBezTo>
                    <a:pt x="816610" y="1451610"/>
                    <a:pt x="675640" y="1715770"/>
                    <a:pt x="693420" y="1852930"/>
                  </a:cubicBezTo>
                  <a:cubicBezTo>
                    <a:pt x="706120" y="1949450"/>
                    <a:pt x="768350" y="2006600"/>
                    <a:pt x="797560" y="2090420"/>
                  </a:cubicBezTo>
                  <a:cubicBezTo>
                    <a:pt x="828040" y="2178050"/>
                    <a:pt x="857250" y="2274570"/>
                    <a:pt x="867410" y="2367280"/>
                  </a:cubicBezTo>
                  <a:cubicBezTo>
                    <a:pt x="877570" y="2459990"/>
                    <a:pt x="892810" y="2566670"/>
                    <a:pt x="857250" y="2646680"/>
                  </a:cubicBezTo>
                  <a:cubicBezTo>
                    <a:pt x="820420" y="2729230"/>
                    <a:pt x="651510" y="2861310"/>
                    <a:pt x="643890" y="2854960"/>
                  </a:cubicBezTo>
                  <a:cubicBezTo>
                    <a:pt x="636270" y="2848610"/>
                    <a:pt x="767080" y="2707640"/>
                    <a:pt x="792480" y="2627630"/>
                  </a:cubicBezTo>
                  <a:cubicBezTo>
                    <a:pt x="815340" y="2552700"/>
                    <a:pt x="789940" y="2473960"/>
                    <a:pt x="798830" y="2391410"/>
                  </a:cubicBezTo>
                  <a:cubicBezTo>
                    <a:pt x="808990" y="2299970"/>
                    <a:pt x="831850" y="2194560"/>
                    <a:pt x="855980" y="2103120"/>
                  </a:cubicBezTo>
                  <a:cubicBezTo>
                    <a:pt x="878840" y="2016760"/>
                    <a:pt x="899160" y="1939290"/>
                    <a:pt x="938530" y="1855470"/>
                  </a:cubicBezTo>
                  <a:cubicBezTo>
                    <a:pt x="982980" y="1760220"/>
                    <a:pt x="1088390" y="1663700"/>
                    <a:pt x="1120140" y="1565910"/>
                  </a:cubicBezTo>
                  <a:cubicBezTo>
                    <a:pt x="1148080" y="1480820"/>
                    <a:pt x="1144270" y="1394460"/>
                    <a:pt x="1140460" y="1308100"/>
                  </a:cubicBezTo>
                  <a:cubicBezTo>
                    <a:pt x="1136650" y="1219200"/>
                    <a:pt x="1112520" y="1050290"/>
                    <a:pt x="1092200" y="1037590"/>
                  </a:cubicBezTo>
                  <a:cubicBezTo>
                    <a:pt x="1087120" y="1033780"/>
                    <a:pt x="1076960" y="1043940"/>
                    <a:pt x="1075690" y="1042670"/>
                  </a:cubicBezTo>
                  <a:cubicBezTo>
                    <a:pt x="1071880" y="1035050"/>
                    <a:pt x="1367790" y="753110"/>
                    <a:pt x="1442720" y="769620"/>
                  </a:cubicBezTo>
                  <a:cubicBezTo>
                    <a:pt x="1489710" y="779780"/>
                    <a:pt x="1504950" y="854710"/>
                    <a:pt x="1529080" y="924560"/>
                  </a:cubicBezTo>
                  <a:cubicBezTo>
                    <a:pt x="1572260" y="1050290"/>
                    <a:pt x="1625600" y="1337310"/>
                    <a:pt x="1614170" y="1478280"/>
                  </a:cubicBezTo>
                  <a:cubicBezTo>
                    <a:pt x="1606550" y="1568450"/>
                    <a:pt x="1573530" y="1624330"/>
                    <a:pt x="1541780" y="1696720"/>
                  </a:cubicBezTo>
                  <a:cubicBezTo>
                    <a:pt x="1507490" y="1776730"/>
                    <a:pt x="1446530" y="1856740"/>
                    <a:pt x="1409700" y="1935480"/>
                  </a:cubicBezTo>
                  <a:cubicBezTo>
                    <a:pt x="1375410" y="2006600"/>
                    <a:pt x="1350010" y="2073910"/>
                    <a:pt x="1324610" y="2147570"/>
                  </a:cubicBezTo>
                  <a:cubicBezTo>
                    <a:pt x="1297940" y="2225040"/>
                    <a:pt x="1268730" y="2310130"/>
                    <a:pt x="1256030" y="2391410"/>
                  </a:cubicBezTo>
                  <a:cubicBezTo>
                    <a:pt x="1244600" y="2468880"/>
                    <a:pt x="1264920" y="2547620"/>
                    <a:pt x="1249680" y="2621280"/>
                  </a:cubicBezTo>
                  <a:cubicBezTo>
                    <a:pt x="1234440" y="2694940"/>
                    <a:pt x="1202690" y="2768600"/>
                    <a:pt x="1163320" y="2833370"/>
                  </a:cubicBezTo>
                  <a:cubicBezTo>
                    <a:pt x="1122680" y="2900680"/>
                    <a:pt x="1080770" y="2981960"/>
                    <a:pt x="1009650" y="3017520"/>
                  </a:cubicBezTo>
                  <a:cubicBezTo>
                    <a:pt x="925830" y="3059430"/>
                    <a:pt x="768350" y="3056890"/>
                    <a:pt x="674370" y="3031490"/>
                  </a:cubicBezTo>
                  <a:cubicBezTo>
                    <a:pt x="594360" y="3009900"/>
                    <a:pt x="525780" y="2962910"/>
                    <a:pt x="473710" y="2901950"/>
                  </a:cubicBezTo>
                  <a:cubicBezTo>
                    <a:pt x="415290" y="2835910"/>
                    <a:pt x="359410" y="2725420"/>
                    <a:pt x="351790" y="2640330"/>
                  </a:cubicBezTo>
                  <a:cubicBezTo>
                    <a:pt x="345440" y="2564130"/>
                    <a:pt x="416560" y="2494280"/>
                    <a:pt x="411480" y="2415540"/>
                  </a:cubicBezTo>
                  <a:cubicBezTo>
                    <a:pt x="405130" y="2325370"/>
                    <a:pt x="321310" y="2221230"/>
                    <a:pt x="290830" y="2129790"/>
                  </a:cubicBezTo>
                  <a:cubicBezTo>
                    <a:pt x="264160" y="2051050"/>
                    <a:pt x="241300" y="1982470"/>
                    <a:pt x="234950" y="1901190"/>
                  </a:cubicBezTo>
                  <a:cubicBezTo>
                    <a:pt x="227330" y="1808480"/>
                    <a:pt x="209550" y="1658620"/>
                    <a:pt x="260350" y="1601470"/>
                  </a:cubicBezTo>
                  <a:cubicBezTo>
                    <a:pt x="306070" y="1549400"/>
                    <a:pt x="421640" y="1576070"/>
                    <a:pt x="496570" y="1549400"/>
                  </a:cubicBezTo>
                  <a:cubicBezTo>
                    <a:pt x="572770" y="1521460"/>
                    <a:pt x="666750" y="1412240"/>
                    <a:pt x="713740" y="1437640"/>
                  </a:cubicBezTo>
                  <a:cubicBezTo>
                    <a:pt x="782320" y="1474470"/>
                    <a:pt x="787400" y="1817370"/>
                    <a:pt x="762000" y="1945640"/>
                  </a:cubicBezTo>
                  <a:cubicBezTo>
                    <a:pt x="744220" y="2033270"/>
                    <a:pt x="657860" y="2153920"/>
                    <a:pt x="652780" y="2151380"/>
                  </a:cubicBezTo>
                  <a:cubicBezTo>
                    <a:pt x="646430" y="2148840"/>
                    <a:pt x="742950" y="1943100"/>
                    <a:pt x="767080" y="1847850"/>
                  </a:cubicBezTo>
                  <a:cubicBezTo>
                    <a:pt x="787400" y="1766570"/>
                    <a:pt x="793750" y="1691640"/>
                    <a:pt x="798830" y="1614170"/>
                  </a:cubicBezTo>
                  <a:cubicBezTo>
                    <a:pt x="803910" y="1536700"/>
                    <a:pt x="788670" y="1459230"/>
                    <a:pt x="800100" y="1383030"/>
                  </a:cubicBezTo>
                  <a:cubicBezTo>
                    <a:pt x="811530" y="1303020"/>
                    <a:pt x="835660" y="1220470"/>
                    <a:pt x="869950" y="1145540"/>
                  </a:cubicBezTo>
                  <a:cubicBezTo>
                    <a:pt x="904240" y="1068070"/>
                    <a:pt x="953770" y="995680"/>
                    <a:pt x="1007110" y="924560"/>
                  </a:cubicBezTo>
                  <a:cubicBezTo>
                    <a:pt x="1064260" y="848360"/>
                    <a:pt x="1122680" y="751840"/>
                    <a:pt x="1205230" y="706120"/>
                  </a:cubicBezTo>
                  <a:cubicBezTo>
                    <a:pt x="1289050" y="659130"/>
                    <a:pt x="1477010" y="612140"/>
                    <a:pt x="1504950" y="648970"/>
                  </a:cubicBezTo>
                  <a:cubicBezTo>
                    <a:pt x="1534160" y="687070"/>
                    <a:pt x="1402080" y="948690"/>
                    <a:pt x="1355090" y="947420"/>
                  </a:cubicBezTo>
                  <a:cubicBezTo>
                    <a:pt x="1306830" y="946150"/>
                    <a:pt x="1224280" y="707390"/>
                    <a:pt x="1217930" y="628650"/>
                  </a:cubicBezTo>
                  <a:cubicBezTo>
                    <a:pt x="1214120" y="584200"/>
                    <a:pt x="1233170" y="549910"/>
                    <a:pt x="1245870" y="523240"/>
                  </a:cubicBezTo>
                  <a:cubicBezTo>
                    <a:pt x="1254760" y="504190"/>
                    <a:pt x="1262380" y="492760"/>
                    <a:pt x="1277620" y="477520"/>
                  </a:cubicBezTo>
                  <a:cubicBezTo>
                    <a:pt x="1299210" y="457200"/>
                    <a:pt x="1334770" y="429260"/>
                    <a:pt x="1367790" y="416560"/>
                  </a:cubicBezTo>
                  <a:cubicBezTo>
                    <a:pt x="1400810" y="403860"/>
                    <a:pt x="1447800" y="402590"/>
                    <a:pt x="1477010" y="405130"/>
                  </a:cubicBezTo>
                  <a:cubicBezTo>
                    <a:pt x="1498600" y="406400"/>
                    <a:pt x="1511300" y="410210"/>
                    <a:pt x="1530350" y="419100"/>
                  </a:cubicBezTo>
                  <a:cubicBezTo>
                    <a:pt x="1557020" y="431800"/>
                    <a:pt x="1596390" y="455930"/>
                    <a:pt x="1619250" y="482600"/>
                  </a:cubicBezTo>
                  <a:cubicBezTo>
                    <a:pt x="1642110" y="509270"/>
                    <a:pt x="1659890" y="552450"/>
                    <a:pt x="1668780" y="580390"/>
                  </a:cubicBezTo>
                  <a:cubicBezTo>
                    <a:pt x="1675130" y="600710"/>
                    <a:pt x="1676400" y="610870"/>
                    <a:pt x="1675130" y="635000"/>
                  </a:cubicBezTo>
                  <a:cubicBezTo>
                    <a:pt x="1672590" y="680720"/>
                    <a:pt x="1667510" y="777240"/>
                    <a:pt x="1629410" y="833120"/>
                  </a:cubicBezTo>
                  <a:cubicBezTo>
                    <a:pt x="1586230" y="897890"/>
                    <a:pt x="1487170" y="969010"/>
                    <a:pt x="1408430" y="986790"/>
                  </a:cubicBezTo>
                  <a:cubicBezTo>
                    <a:pt x="1333500" y="1004570"/>
                    <a:pt x="1233170" y="986790"/>
                    <a:pt x="1167130" y="948690"/>
                  </a:cubicBezTo>
                  <a:cubicBezTo>
                    <a:pt x="1098550" y="909320"/>
                    <a:pt x="1037590" y="829310"/>
                    <a:pt x="1005840" y="750570"/>
                  </a:cubicBezTo>
                  <a:cubicBezTo>
                    <a:pt x="970280" y="662940"/>
                    <a:pt x="976630" y="539750"/>
                    <a:pt x="977900" y="439420"/>
                  </a:cubicBezTo>
                  <a:cubicBezTo>
                    <a:pt x="979170" y="345440"/>
                    <a:pt x="977900" y="224790"/>
                    <a:pt x="1008380" y="165100"/>
                  </a:cubicBezTo>
                  <a:cubicBezTo>
                    <a:pt x="1027430" y="128270"/>
                    <a:pt x="1057910" y="107950"/>
                    <a:pt x="1088390" y="91440"/>
                  </a:cubicBezTo>
                  <a:cubicBezTo>
                    <a:pt x="1118870" y="73660"/>
                    <a:pt x="1158240" y="63500"/>
                    <a:pt x="1193800" y="62230"/>
                  </a:cubicBezTo>
                  <a:cubicBezTo>
                    <a:pt x="1229360" y="60960"/>
                    <a:pt x="1268730" y="71120"/>
                    <a:pt x="1300480" y="86360"/>
                  </a:cubicBezTo>
                  <a:cubicBezTo>
                    <a:pt x="1332230" y="101600"/>
                    <a:pt x="1363980" y="128270"/>
                    <a:pt x="1384300" y="156210"/>
                  </a:cubicBezTo>
                  <a:cubicBezTo>
                    <a:pt x="1404620" y="185420"/>
                    <a:pt x="1419860" y="222250"/>
                    <a:pt x="1424940" y="257810"/>
                  </a:cubicBezTo>
                  <a:cubicBezTo>
                    <a:pt x="1430020" y="293370"/>
                    <a:pt x="1422400" y="337820"/>
                    <a:pt x="1414780" y="367030"/>
                  </a:cubicBezTo>
                  <a:cubicBezTo>
                    <a:pt x="1409700" y="387350"/>
                    <a:pt x="1404620" y="396240"/>
                    <a:pt x="1390650" y="416560"/>
                  </a:cubicBezTo>
                  <a:cubicBezTo>
                    <a:pt x="1360170" y="458470"/>
                    <a:pt x="1286510" y="551180"/>
                    <a:pt x="1219200" y="586740"/>
                  </a:cubicBezTo>
                  <a:cubicBezTo>
                    <a:pt x="1154430" y="621030"/>
                    <a:pt x="1070610" y="629920"/>
                    <a:pt x="994410" y="627380"/>
                  </a:cubicBezTo>
                  <a:cubicBezTo>
                    <a:pt x="913130" y="623570"/>
                    <a:pt x="815340" y="614680"/>
                    <a:pt x="746760" y="561340"/>
                  </a:cubicBezTo>
                  <a:cubicBezTo>
                    <a:pt x="662940" y="496570"/>
                    <a:pt x="568960" y="309880"/>
                    <a:pt x="558800" y="228600"/>
                  </a:cubicBezTo>
                  <a:cubicBezTo>
                    <a:pt x="553720" y="184150"/>
                    <a:pt x="570230" y="153670"/>
                    <a:pt x="586740" y="121920"/>
                  </a:cubicBezTo>
                  <a:cubicBezTo>
                    <a:pt x="603250" y="91440"/>
                    <a:pt x="631190" y="60960"/>
                    <a:pt x="660400" y="41910"/>
                  </a:cubicBezTo>
                  <a:cubicBezTo>
                    <a:pt x="689610" y="21590"/>
                    <a:pt x="727710" y="7620"/>
                    <a:pt x="763270" y="3810"/>
                  </a:cubicBezTo>
                  <a:cubicBezTo>
                    <a:pt x="798830" y="0"/>
                    <a:pt x="844550" y="10160"/>
                    <a:pt x="872490" y="19050"/>
                  </a:cubicBezTo>
                  <a:cubicBezTo>
                    <a:pt x="892810" y="25400"/>
                    <a:pt x="904240" y="33020"/>
                    <a:pt x="920750" y="45720"/>
                  </a:cubicBezTo>
                  <a:cubicBezTo>
                    <a:pt x="943610" y="64770"/>
                    <a:pt x="974090" y="93980"/>
                    <a:pt x="991870" y="128270"/>
                  </a:cubicBezTo>
                  <a:cubicBezTo>
                    <a:pt x="1013460" y="171450"/>
                    <a:pt x="1026160" y="229870"/>
                    <a:pt x="1028700" y="289560"/>
                  </a:cubicBezTo>
                  <a:cubicBezTo>
                    <a:pt x="1031240" y="360680"/>
                    <a:pt x="1040130" y="467360"/>
                    <a:pt x="991870" y="528320"/>
                  </a:cubicBezTo>
                  <a:cubicBezTo>
                    <a:pt x="933450" y="603250"/>
                    <a:pt x="703580" y="702310"/>
                    <a:pt x="657860" y="666750"/>
                  </a:cubicBezTo>
                  <a:cubicBezTo>
                    <a:pt x="615950" y="635000"/>
                    <a:pt x="678180" y="365760"/>
                    <a:pt x="699770" y="364490"/>
                  </a:cubicBezTo>
                  <a:cubicBezTo>
                    <a:pt x="718820" y="363220"/>
                    <a:pt x="781050" y="528320"/>
                    <a:pt x="777240" y="610870"/>
                  </a:cubicBezTo>
                  <a:cubicBezTo>
                    <a:pt x="773430" y="697230"/>
                    <a:pt x="728980" y="806450"/>
                    <a:pt x="665480" y="872490"/>
                  </a:cubicBezTo>
                  <a:cubicBezTo>
                    <a:pt x="598170" y="942340"/>
                    <a:pt x="422910" y="1037590"/>
                    <a:pt x="372110" y="1008380"/>
                  </a:cubicBezTo>
                  <a:cubicBezTo>
                    <a:pt x="327660" y="982980"/>
                    <a:pt x="317500" y="775970"/>
                    <a:pt x="350520" y="754380"/>
                  </a:cubicBezTo>
                  <a:cubicBezTo>
                    <a:pt x="383540" y="732790"/>
                    <a:pt x="500380" y="830580"/>
                    <a:pt x="568960" y="875030"/>
                  </a:cubicBezTo>
                  <a:cubicBezTo>
                    <a:pt x="636270" y="918210"/>
                    <a:pt x="725170" y="980440"/>
                    <a:pt x="760730" y="1016000"/>
                  </a:cubicBezTo>
                  <a:cubicBezTo>
                    <a:pt x="777240" y="1033780"/>
                    <a:pt x="783590" y="1041400"/>
                    <a:pt x="792480" y="1060450"/>
                  </a:cubicBezTo>
                  <a:cubicBezTo>
                    <a:pt x="805180" y="1087120"/>
                    <a:pt x="817880" y="1131570"/>
                    <a:pt x="817880" y="1167130"/>
                  </a:cubicBezTo>
                  <a:cubicBezTo>
                    <a:pt x="817880" y="1202690"/>
                    <a:pt x="808990" y="1242060"/>
                    <a:pt x="792480" y="1273810"/>
                  </a:cubicBezTo>
                  <a:cubicBezTo>
                    <a:pt x="775970" y="1305560"/>
                    <a:pt x="749300" y="1334770"/>
                    <a:pt x="720090" y="1355090"/>
                  </a:cubicBezTo>
                  <a:cubicBezTo>
                    <a:pt x="690880" y="1375410"/>
                    <a:pt x="652780" y="1390650"/>
                    <a:pt x="617220" y="1394460"/>
                  </a:cubicBezTo>
                  <a:cubicBezTo>
                    <a:pt x="581660" y="1398270"/>
                    <a:pt x="537210" y="1390650"/>
                    <a:pt x="509270" y="1381760"/>
                  </a:cubicBezTo>
                  <a:cubicBezTo>
                    <a:pt x="488950" y="1375410"/>
                    <a:pt x="480060" y="1372870"/>
                    <a:pt x="459740" y="1356360"/>
                  </a:cubicBezTo>
                  <a:cubicBezTo>
                    <a:pt x="408940" y="1316990"/>
                    <a:pt x="269240" y="1197610"/>
                    <a:pt x="232410" y="1096010"/>
                  </a:cubicBezTo>
                  <a:cubicBezTo>
                    <a:pt x="195580" y="993140"/>
                    <a:pt x="198120" y="844550"/>
                    <a:pt x="240030" y="744220"/>
                  </a:cubicBezTo>
                  <a:cubicBezTo>
                    <a:pt x="281940" y="645160"/>
                    <a:pt x="387350" y="532130"/>
                    <a:pt x="478790" y="499110"/>
                  </a:cubicBezTo>
                  <a:cubicBezTo>
                    <a:pt x="562610" y="469900"/>
                    <a:pt x="684530" y="487680"/>
                    <a:pt x="759460" y="530860"/>
                  </a:cubicBezTo>
                  <a:cubicBezTo>
                    <a:pt x="834390" y="574040"/>
                    <a:pt x="891540" y="669290"/>
                    <a:pt x="928370" y="758190"/>
                  </a:cubicBezTo>
                  <a:cubicBezTo>
                    <a:pt x="970280" y="858520"/>
                    <a:pt x="980440" y="995680"/>
                    <a:pt x="982980" y="1111250"/>
                  </a:cubicBezTo>
                  <a:cubicBezTo>
                    <a:pt x="985520" y="1223010"/>
                    <a:pt x="967740" y="1365250"/>
                    <a:pt x="944880" y="1441450"/>
                  </a:cubicBezTo>
                  <a:cubicBezTo>
                    <a:pt x="930910" y="1484630"/>
                    <a:pt x="913130" y="1515110"/>
                    <a:pt x="894080" y="1537970"/>
                  </a:cubicBezTo>
                  <a:cubicBezTo>
                    <a:pt x="881380" y="1554480"/>
                    <a:pt x="869950" y="1563370"/>
                    <a:pt x="852170" y="1573530"/>
                  </a:cubicBezTo>
                  <a:cubicBezTo>
                    <a:pt x="826770" y="1588770"/>
                    <a:pt x="778510" y="1606550"/>
                    <a:pt x="749300" y="1611630"/>
                  </a:cubicBezTo>
                  <a:cubicBezTo>
                    <a:pt x="728980" y="1615440"/>
                    <a:pt x="715010" y="1614170"/>
                    <a:pt x="694690" y="1610360"/>
                  </a:cubicBezTo>
                  <a:cubicBezTo>
                    <a:pt x="665480" y="1604010"/>
                    <a:pt x="621030" y="1591310"/>
                    <a:pt x="591820" y="1570990"/>
                  </a:cubicBezTo>
                  <a:cubicBezTo>
                    <a:pt x="562610" y="1550670"/>
                    <a:pt x="535940" y="1513840"/>
                    <a:pt x="520700" y="1488440"/>
                  </a:cubicBezTo>
                  <a:cubicBezTo>
                    <a:pt x="510540" y="1470660"/>
                    <a:pt x="506730" y="1460500"/>
                    <a:pt x="501650" y="1436370"/>
                  </a:cubicBezTo>
                  <a:cubicBezTo>
                    <a:pt x="491490" y="1386840"/>
                    <a:pt x="478790" y="1282700"/>
                    <a:pt x="486410" y="1205230"/>
                  </a:cubicBezTo>
                  <a:cubicBezTo>
                    <a:pt x="495300" y="1123950"/>
                    <a:pt x="521970" y="1040130"/>
                    <a:pt x="554990" y="961390"/>
                  </a:cubicBezTo>
                  <a:cubicBezTo>
                    <a:pt x="590550" y="878840"/>
                    <a:pt x="624840" y="769620"/>
                    <a:pt x="695960" y="721360"/>
                  </a:cubicBezTo>
                  <a:cubicBezTo>
                    <a:pt x="772160" y="669290"/>
                    <a:pt x="920750" y="642620"/>
                    <a:pt x="1007110" y="673100"/>
                  </a:cubicBezTo>
                  <a:cubicBezTo>
                    <a:pt x="1092200" y="702310"/>
                    <a:pt x="1163320" y="812800"/>
                    <a:pt x="1214120" y="894080"/>
                  </a:cubicBezTo>
                  <a:cubicBezTo>
                    <a:pt x="1261110" y="969010"/>
                    <a:pt x="1292860" y="1052830"/>
                    <a:pt x="1305560" y="1137920"/>
                  </a:cubicBezTo>
                  <a:cubicBezTo>
                    <a:pt x="1319530" y="1224280"/>
                    <a:pt x="1316990" y="1322070"/>
                    <a:pt x="1291590" y="1409700"/>
                  </a:cubicBezTo>
                  <a:cubicBezTo>
                    <a:pt x="1264920" y="1502410"/>
                    <a:pt x="1164590" y="1623060"/>
                    <a:pt x="1141730" y="1678940"/>
                  </a:cubicBezTo>
                  <a:cubicBezTo>
                    <a:pt x="1131570" y="1703070"/>
                    <a:pt x="1135380" y="1713230"/>
                    <a:pt x="1126490" y="1732280"/>
                  </a:cubicBezTo>
                  <a:cubicBezTo>
                    <a:pt x="1113790" y="1758950"/>
                    <a:pt x="1082040" y="1799590"/>
                    <a:pt x="1060450" y="1819910"/>
                  </a:cubicBezTo>
                  <a:cubicBezTo>
                    <a:pt x="1045210" y="1833880"/>
                    <a:pt x="1033780" y="1841500"/>
                    <a:pt x="1013460" y="1849120"/>
                  </a:cubicBezTo>
                  <a:cubicBezTo>
                    <a:pt x="985520" y="1860550"/>
                    <a:pt x="941070" y="1871980"/>
                    <a:pt x="905510" y="1870710"/>
                  </a:cubicBezTo>
                  <a:cubicBezTo>
                    <a:pt x="869950" y="1869440"/>
                    <a:pt x="831850" y="1856740"/>
                    <a:pt x="801370" y="1838960"/>
                  </a:cubicBezTo>
                  <a:cubicBezTo>
                    <a:pt x="770890" y="1821180"/>
                    <a:pt x="741680" y="1793240"/>
                    <a:pt x="722630" y="1762760"/>
                  </a:cubicBezTo>
                  <a:cubicBezTo>
                    <a:pt x="703580" y="1732280"/>
                    <a:pt x="690880" y="1701800"/>
                    <a:pt x="688340" y="1658620"/>
                  </a:cubicBezTo>
                  <a:cubicBezTo>
                    <a:pt x="684530" y="1592580"/>
                    <a:pt x="703580" y="1485900"/>
                    <a:pt x="742950" y="1400810"/>
                  </a:cubicBezTo>
                  <a:cubicBezTo>
                    <a:pt x="789940" y="1299210"/>
                    <a:pt x="904240" y="1172210"/>
                    <a:pt x="971550" y="1102360"/>
                  </a:cubicBezTo>
                  <a:cubicBezTo>
                    <a:pt x="1013460" y="1059180"/>
                    <a:pt x="1042670" y="1002030"/>
                    <a:pt x="1087120" y="1007110"/>
                  </a:cubicBezTo>
                  <a:cubicBezTo>
                    <a:pt x="1164590" y="1016000"/>
                    <a:pt x="1370330" y="1371600"/>
                    <a:pt x="1370330" y="1371600"/>
                  </a:cubicBezTo>
                </a:path>
              </a:pathLst>
            </a:custGeom>
            <a:solidFill>
              <a:srgbClr val="004AAD">
                <a:alpha val="15686"/>
              </a:srgbClr>
            </a:solidFill>
            <a:ln>
              <a:noFill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10793730" y="6640830"/>
            <a:ext cx="1494473" cy="2189798"/>
            <a:chOff x="0" y="0"/>
            <a:chExt cx="1992630" cy="2919730"/>
          </a:xfrm>
        </p:grpSpPr>
        <p:sp>
          <p:nvSpPr>
            <p:cNvPr id="21" name="Freeform 21"/>
            <p:cNvSpPr/>
            <p:nvPr/>
          </p:nvSpPr>
          <p:spPr>
            <a:xfrm>
              <a:off x="45720" y="46990"/>
              <a:ext cx="1927860" cy="2839720"/>
            </a:xfrm>
            <a:custGeom>
              <a:avLst/>
              <a:gdLst/>
              <a:ahLst/>
              <a:cxnLst/>
              <a:rect l="l" t="t" r="r" b="b"/>
              <a:pathLst>
                <a:path w="1927860" h="2839720">
                  <a:moveTo>
                    <a:pt x="1155700" y="1198880"/>
                  </a:moveTo>
                  <a:cubicBezTo>
                    <a:pt x="1118870" y="1408430"/>
                    <a:pt x="937260" y="1479550"/>
                    <a:pt x="895350" y="1447800"/>
                  </a:cubicBezTo>
                  <a:cubicBezTo>
                    <a:pt x="850900" y="1414780"/>
                    <a:pt x="909320" y="1243330"/>
                    <a:pt x="910590" y="1141730"/>
                  </a:cubicBezTo>
                  <a:cubicBezTo>
                    <a:pt x="911860" y="1041400"/>
                    <a:pt x="910590" y="938530"/>
                    <a:pt x="900430" y="844550"/>
                  </a:cubicBezTo>
                  <a:cubicBezTo>
                    <a:pt x="890270" y="758190"/>
                    <a:pt x="855980" y="596900"/>
                    <a:pt x="853440" y="596900"/>
                  </a:cubicBezTo>
                  <a:cubicBezTo>
                    <a:pt x="850900" y="596900"/>
                    <a:pt x="902970" y="758190"/>
                    <a:pt x="886460" y="840740"/>
                  </a:cubicBezTo>
                  <a:cubicBezTo>
                    <a:pt x="866140" y="938530"/>
                    <a:pt x="787400" y="1097280"/>
                    <a:pt x="708660" y="1136650"/>
                  </a:cubicBezTo>
                  <a:cubicBezTo>
                    <a:pt x="643890" y="1169670"/>
                    <a:pt x="546100" y="1141730"/>
                    <a:pt x="476250" y="1115060"/>
                  </a:cubicBezTo>
                  <a:cubicBezTo>
                    <a:pt x="406400" y="1088390"/>
                    <a:pt x="350520" y="1019810"/>
                    <a:pt x="289560" y="980440"/>
                  </a:cubicBezTo>
                  <a:cubicBezTo>
                    <a:pt x="233680" y="944880"/>
                    <a:pt x="168910" y="922020"/>
                    <a:pt x="124460" y="890270"/>
                  </a:cubicBezTo>
                  <a:cubicBezTo>
                    <a:pt x="91440" y="866140"/>
                    <a:pt x="60960" y="840740"/>
                    <a:pt x="43180" y="816610"/>
                  </a:cubicBezTo>
                  <a:cubicBezTo>
                    <a:pt x="30480" y="800100"/>
                    <a:pt x="24130" y="788670"/>
                    <a:pt x="17780" y="768350"/>
                  </a:cubicBezTo>
                  <a:cubicBezTo>
                    <a:pt x="8890" y="740410"/>
                    <a:pt x="0" y="694690"/>
                    <a:pt x="5080" y="659130"/>
                  </a:cubicBezTo>
                  <a:cubicBezTo>
                    <a:pt x="10160" y="623570"/>
                    <a:pt x="29210" y="582930"/>
                    <a:pt x="44450" y="557530"/>
                  </a:cubicBezTo>
                  <a:cubicBezTo>
                    <a:pt x="55880" y="539750"/>
                    <a:pt x="64770" y="528320"/>
                    <a:pt x="81280" y="515620"/>
                  </a:cubicBezTo>
                  <a:cubicBezTo>
                    <a:pt x="104140" y="497840"/>
                    <a:pt x="143510" y="474980"/>
                    <a:pt x="177800" y="466090"/>
                  </a:cubicBezTo>
                  <a:cubicBezTo>
                    <a:pt x="212090" y="457200"/>
                    <a:pt x="259080" y="461010"/>
                    <a:pt x="288290" y="466090"/>
                  </a:cubicBezTo>
                  <a:cubicBezTo>
                    <a:pt x="308610" y="469900"/>
                    <a:pt x="314960" y="482600"/>
                    <a:pt x="339090" y="486410"/>
                  </a:cubicBezTo>
                  <a:cubicBezTo>
                    <a:pt x="393700" y="495300"/>
                    <a:pt x="588010" y="514350"/>
                    <a:pt x="610870" y="473710"/>
                  </a:cubicBezTo>
                  <a:cubicBezTo>
                    <a:pt x="631190" y="436880"/>
                    <a:pt x="508000" y="323850"/>
                    <a:pt x="495300" y="267970"/>
                  </a:cubicBezTo>
                  <a:cubicBezTo>
                    <a:pt x="487680" y="233680"/>
                    <a:pt x="494030" y="208280"/>
                    <a:pt x="501650" y="179070"/>
                  </a:cubicBezTo>
                  <a:cubicBezTo>
                    <a:pt x="510540" y="146050"/>
                    <a:pt x="533400" y="105410"/>
                    <a:pt x="551180" y="81280"/>
                  </a:cubicBezTo>
                  <a:cubicBezTo>
                    <a:pt x="563880" y="64770"/>
                    <a:pt x="574040" y="55880"/>
                    <a:pt x="591820" y="44450"/>
                  </a:cubicBezTo>
                  <a:cubicBezTo>
                    <a:pt x="617220" y="29210"/>
                    <a:pt x="664210" y="11430"/>
                    <a:pt x="693420" y="5080"/>
                  </a:cubicBezTo>
                  <a:cubicBezTo>
                    <a:pt x="715010" y="1270"/>
                    <a:pt x="727710" y="0"/>
                    <a:pt x="749300" y="3810"/>
                  </a:cubicBezTo>
                  <a:cubicBezTo>
                    <a:pt x="778510" y="8890"/>
                    <a:pt x="822960" y="21590"/>
                    <a:pt x="852170" y="41910"/>
                  </a:cubicBezTo>
                  <a:cubicBezTo>
                    <a:pt x="881380" y="62230"/>
                    <a:pt x="908050" y="91440"/>
                    <a:pt x="924560" y="123190"/>
                  </a:cubicBezTo>
                  <a:cubicBezTo>
                    <a:pt x="941070" y="154940"/>
                    <a:pt x="929640" y="223520"/>
                    <a:pt x="952500" y="229870"/>
                  </a:cubicBezTo>
                  <a:cubicBezTo>
                    <a:pt x="991870" y="241300"/>
                    <a:pt x="1107440" y="19050"/>
                    <a:pt x="1195070" y="10160"/>
                  </a:cubicBezTo>
                  <a:cubicBezTo>
                    <a:pt x="1283970" y="1270"/>
                    <a:pt x="1405890" y="110490"/>
                    <a:pt x="1484630" y="185420"/>
                  </a:cubicBezTo>
                  <a:cubicBezTo>
                    <a:pt x="1562100" y="257810"/>
                    <a:pt x="1626870" y="356870"/>
                    <a:pt x="1666240" y="448310"/>
                  </a:cubicBezTo>
                  <a:cubicBezTo>
                    <a:pt x="1701800" y="532130"/>
                    <a:pt x="1714500" y="622300"/>
                    <a:pt x="1719580" y="707390"/>
                  </a:cubicBezTo>
                  <a:cubicBezTo>
                    <a:pt x="1724660" y="787400"/>
                    <a:pt x="1747520" y="887730"/>
                    <a:pt x="1700530" y="941070"/>
                  </a:cubicBezTo>
                  <a:cubicBezTo>
                    <a:pt x="1638300" y="1010920"/>
                    <a:pt x="1377950" y="1080770"/>
                    <a:pt x="1304290" y="1022350"/>
                  </a:cubicBezTo>
                  <a:cubicBezTo>
                    <a:pt x="1216660" y="952500"/>
                    <a:pt x="1248410" y="607060"/>
                    <a:pt x="1285240" y="453390"/>
                  </a:cubicBezTo>
                  <a:cubicBezTo>
                    <a:pt x="1313180" y="337820"/>
                    <a:pt x="1369060" y="204470"/>
                    <a:pt x="1442720" y="167640"/>
                  </a:cubicBezTo>
                  <a:cubicBezTo>
                    <a:pt x="1504950" y="135890"/>
                    <a:pt x="1609090" y="157480"/>
                    <a:pt x="1676400" y="199390"/>
                  </a:cubicBezTo>
                  <a:cubicBezTo>
                    <a:pt x="1757680" y="250190"/>
                    <a:pt x="1835150" y="393700"/>
                    <a:pt x="1870710" y="491490"/>
                  </a:cubicBezTo>
                  <a:cubicBezTo>
                    <a:pt x="1899920" y="572770"/>
                    <a:pt x="1893570" y="647700"/>
                    <a:pt x="1896110" y="736600"/>
                  </a:cubicBezTo>
                  <a:cubicBezTo>
                    <a:pt x="1899920" y="842010"/>
                    <a:pt x="1927860" y="986790"/>
                    <a:pt x="1883410" y="1082040"/>
                  </a:cubicBezTo>
                  <a:cubicBezTo>
                    <a:pt x="1838960" y="1174750"/>
                    <a:pt x="1697990" y="1226820"/>
                    <a:pt x="1633220" y="1303020"/>
                  </a:cubicBezTo>
                  <a:cubicBezTo>
                    <a:pt x="1579880" y="1365250"/>
                    <a:pt x="1548130" y="1409700"/>
                    <a:pt x="1510030" y="1496060"/>
                  </a:cubicBezTo>
                  <a:cubicBezTo>
                    <a:pt x="1447800" y="1638300"/>
                    <a:pt x="1403350" y="1954530"/>
                    <a:pt x="1350010" y="2103120"/>
                  </a:cubicBezTo>
                  <a:cubicBezTo>
                    <a:pt x="1316990" y="2193290"/>
                    <a:pt x="1297940" y="2250440"/>
                    <a:pt x="1252220" y="2312670"/>
                  </a:cubicBezTo>
                  <a:cubicBezTo>
                    <a:pt x="1203960" y="2377440"/>
                    <a:pt x="1130300" y="2433320"/>
                    <a:pt x="1062990" y="2480310"/>
                  </a:cubicBezTo>
                  <a:cubicBezTo>
                    <a:pt x="998220" y="2526030"/>
                    <a:pt x="929640" y="2588260"/>
                    <a:pt x="854710" y="2592070"/>
                  </a:cubicBezTo>
                  <a:cubicBezTo>
                    <a:pt x="769620" y="2595880"/>
                    <a:pt x="636270" y="2538730"/>
                    <a:pt x="577850" y="2475230"/>
                  </a:cubicBezTo>
                  <a:cubicBezTo>
                    <a:pt x="524510" y="2416810"/>
                    <a:pt x="516890" y="2341880"/>
                    <a:pt x="500380" y="2236470"/>
                  </a:cubicBezTo>
                  <a:cubicBezTo>
                    <a:pt x="469900" y="2045970"/>
                    <a:pt x="490220" y="1612900"/>
                    <a:pt x="495300" y="1414780"/>
                  </a:cubicBezTo>
                  <a:cubicBezTo>
                    <a:pt x="497840" y="1301750"/>
                    <a:pt x="494030" y="1215390"/>
                    <a:pt x="511810" y="1150620"/>
                  </a:cubicBezTo>
                  <a:cubicBezTo>
                    <a:pt x="523240" y="1108710"/>
                    <a:pt x="539750" y="1080770"/>
                    <a:pt x="562610" y="1054100"/>
                  </a:cubicBezTo>
                  <a:cubicBezTo>
                    <a:pt x="586740" y="1027430"/>
                    <a:pt x="626110" y="1004570"/>
                    <a:pt x="652780" y="991870"/>
                  </a:cubicBezTo>
                  <a:cubicBezTo>
                    <a:pt x="671830" y="982980"/>
                    <a:pt x="688340" y="981710"/>
                    <a:pt x="706120" y="979170"/>
                  </a:cubicBezTo>
                  <a:cubicBezTo>
                    <a:pt x="723900" y="976630"/>
                    <a:pt x="740410" y="975360"/>
                    <a:pt x="762000" y="979170"/>
                  </a:cubicBezTo>
                  <a:cubicBezTo>
                    <a:pt x="791210" y="984250"/>
                    <a:pt x="834390" y="998220"/>
                    <a:pt x="863600" y="1018540"/>
                  </a:cubicBezTo>
                  <a:cubicBezTo>
                    <a:pt x="892810" y="1038860"/>
                    <a:pt x="919480" y="1069340"/>
                    <a:pt x="935990" y="1101090"/>
                  </a:cubicBezTo>
                  <a:cubicBezTo>
                    <a:pt x="952500" y="1132840"/>
                    <a:pt x="960120" y="1159510"/>
                    <a:pt x="961390" y="1207770"/>
                  </a:cubicBezTo>
                  <a:cubicBezTo>
                    <a:pt x="963930" y="1310640"/>
                    <a:pt x="881380" y="1559560"/>
                    <a:pt x="867410" y="1692910"/>
                  </a:cubicBezTo>
                  <a:cubicBezTo>
                    <a:pt x="857250" y="1784350"/>
                    <a:pt x="836930" y="1852930"/>
                    <a:pt x="862330" y="1926590"/>
                  </a:cubicBezTo>
                  <a:cubicBezTo>
                    <a:pt x="891540" y="2011680"/>
                    <a:pt x="1002030" y="2087880"/>
                    <a:pt x="1056640" y="2165350"/>
                  </a:cubicBezTo>
                  <a:cubicBezTo>
                    <a:pt x="1103630" y="2231390"/>
                    <a:pt x="1181100" y="2355850"/>
                    <a:pt x="1176020" y="2359660"/>
                  </a:cubicBezTo>
                  <a:cubicBezTo>
                    <a:pt x="1170940" y="2363470"/>
                    <a:pt x="1045210" y="2256790"/>
                    <a:pt x="1013460" y="2170430"/>
                  </a:cubicBezTo>
                  <a:cubicBezTo>
                    <a:pt x="967740" y="2045970"/>
                    <a:pt x="1004570" y="1802130"/>
                    <a:pt x="1014730" y="1651000"/>
                  </a:cubicBezTo>
                  <a:cubicBezTo>
                    <a:pt x="1022350" y="1532890"/>
                    <a:pt x="1035050" y="1437640"/>
                    <a:pt x="1057910" y="1337310"/>
                  </a:cubicBezTo>
                  <a:cubicBezTo>
                    <a:pt x="1079500" y="1242060"/>
                    <a:pt x="1112520" y="1136650"/>
                    <a:pt x="1143000" y="1061720"/>
                  </a:cubicBezTo>
                  <a:cubicBezTo>
                    <a:pt x="1165860" y="1007110"/>
                    <a:pt x="1170940" y="941070"/>
                    <a:pt x="1214120" y="927100"/>
                  </a:cubicBezTo>
                  <a:cubicBezTo>
                    <a:pt x="1289050" y="904240"/>
                    <a:pt x="1600200" y="1075690"/>
                    <a:pt x="1619250" y="1139190"/>
                  </a:cubicBezTo>
                  <a:cubicBezTo>
                    <a:pt x="1628140" y="1168400"/>
                    <a:pt x="1588770" y="1186180"/>
                    <a:pt x="1570990" y="1223010"/>
                  </a:cubicBezTo>
                  <a:cubicBezTo>
                    <a:pt x="1540510" y="1286510"/>
                    <a:pt x="1490980" y="1379220"/>
                    <a:pt x="1470660" y="1494790"/>
                  </a:cubicBezTo>
                  <a:cubicBezTo>
                    <a:pt x="1437640" y="1680210"/>
                    <a:pt x="1482090" y="2059940"/>
                    <a:pt x="1470660" y="2241550"/>
                  </a:cubicBezTo>
                  <a:cubicBezTo>
                    <a:pt x="1464310" y="2346960"/>
                    <a:pt x="1463040" y="2407920"/>
                    <a:pt x="1440180" y="2489200"/>
                  </a:cubicBezTo>
                  <a:cubicBezTo>
                    <a:pt x="1416050" y="2575560"/>
                    <a:pt x="1388110" y="2687320"/>
                    <a:pt x="1322070" y="2743200"/>
                  </a:cubicBezTo>
                  <a:cubicBezTo>
                    <a:pt x="1253490" y="2800350"/>
                    <a:pt x="1117600" y="2839720"/>
                    <a:pt x="1029970" y="2821940"/>
                  </a:cubicBezTo>
                  <a:cubicBezTo>
                    <a:pt x="944880" y="2805430"/>
                    <a:pt x="861060" y="2720340"/>
                    <a:pt x="802640" y="2647950"/>
                  </a:cubicBezTo>
                  <a:cubicBezTo>
                    <a:pt x="744220" y="2575560"/>
                    <a:pt x="731520" y="2458720"/>
                    <a:pt x="678180" y="2385060"/>
                  </a:cubicBezTo>
                  <a:cubicBezTo>
                    <a:pt x="629920" y="2317750"/>
                    <a:pt x="546100" y="2284730"/>
                    <a:pt x="501650" y="2216150"/>
                  </a:cubicBezTo>
                  <a:cubicBezTo>
                    <a:pt x="453390" y="2142490"/>
                    <a:pt x="420370" y="2035810"/>
                    <a:pt x="405130" y="1949450"/>
                  </a:cubicBezTo>
                  <a:cubicBezTo>
                    <a:pt x="392430" y="1871980"/>
                    <a:pt x="398780" y="1813560"/>
                    <a:pt x="407670" y="1720850"/>
                  </a:cubicBezTo>
                  <a:cubicBezTo>
                    <a:pt x="421640" y="1573530"/>
                    <a:pt x="473710" y="1259840"/>
                    <a:pt x="511810" y="1150620"/>
                  </a:cubicBezTo>
                  <a:cubicBezTo>
                    <a:pt x="528320" y="1103630"/>
                    <a:pt x="543560" y="1076960"/>
                    <a:pt x="562610" y="1054100"/>
                  </a:cubicBezTo>
                  <a:cubicBezTo>
                    <a:pt x="575310" y="1037590"/>
                    <a:pt x="589280" y="1027430"/>
                    <a:pt x="604520" y="1017270"/>
                  </a:cubicBezTo>
                  <a:cubicBezTo>
                    <a:pt x="619760" y="1007110"/>
                    <a:pt x="632460" y="998220"/>
                    <a:pt x="652780" y="991870"/>
                  </a:cubicBezTo>
                  <a:cubicBezTo>
                    <a:pt x="680720" y="982980"/>
                    <a:pt x="726440" y="974090"/>
                    <a:pt x="762000" y="979170"/>
                  </a:cubicBezTo>
                  <a:cubicBezTo>
                    <a:pt x="797560" y="984250"/>
                    <a:pt x="834390" y="998220"/>
                    <a:pt x="863600" y="1018540"/>
                  </a:cubicBezTo>
                  <a:cubicBezTo>
                    <a:pt x="892810" y="1038860"/>
                    <a:pt x="920750" y="1075690"/>
                    <a:pt x="935990" y="1101090"/>
                  </a:cubicBezTo>
                  <a:cubicBezTo>
                    <a:pt x="946150" y="1118870"/>
                    <a:pt x="951230" y="1134110"/>
                    <a:pt x="955040" y="1151890"/>
                  </a:cubicBezTo>
                  <a:cubicBezTo>
                    <a:pt x="958850" y="1169670"/>
                    <a:pt x="963930" y="1207770"/>
                    <a:pt x="961390" y="1207770"/>
                  </a:cubicBezTo>
                  <a:cubicBezTo>
                    <a:pt x="958850" y="1207770"/>
                    <a:pt x="942340" y="1141730"/>
                    <a:pt x="937260" y="1143000"/>
                  </a:cubicBezTo>
                  <a:cubicBezTo>
                    <a:pt x="928370" y="1144270"/>
                    <a:pt x="949960" y="1311910"/>
                    <a:pt x="952500" y="1419860"/>
                  </a:cubicBezTo>
                  <a:cubicBezTo>
                    <a:pt x="956310" y="1573530"/>
                    <a:pt x="1008380" y="1859280"/>
                    <a:pt x="952500" y="1978660"/>
                  </a:cubicBezTo>
                  <a:cubicBezTo>
                    <a:pt x="916940" y="2054860"/>
                    <a:pt x="779780" y="2129790"/>
                    <a:pt x="774700" y="2124710"/>
                  </a:cubicBezTo>
                  <a:cubicBezTo>
                    <a:pt x="769620" y="2119630"/>
                    <a:pt x="889000" y="2023110"/>
                    <a:pt x="932180" y="1940560"/>
                  </a:cubicBezTo>
                  <a:cubicBezTo>
                    <a:pt x="994410" y="1821180"/>
                    <a:pt x="1019810" y="1582420"/>
                    <a:pt x="1060450" y="1449070"/>
                  </a:cubicBezTo>
                  <a:cubicBezTo>
                    <a:pt x="1089660" y="1356360"/>
                    <a:pt x="1104900" y="1289050"/>
                    <a:pt x="1144270" y="1215390"/>
                  </a:cubicBezTo>
                  <a:cubicBezTo>
                    <a:pt x="1186180" y="1136650"/>
                    <a:pt x="1258570" y="1069340"/>
                    <a:pt x="1308100" y="993140"/>
                  </a:cubicBezTo>
                  <a:cubicBezTo>
                    <a:pt x="1356360" y="918210"/>
                    <a:pt x="1410970" y="843280"/>
                    <a:pt x="1440180" y="764540"/>
                  </a:cubicBezTo>
                  <a:cubicBezTo>
                    <a:pt x="1466850" y="690880"/>
                    <a:pt x="1436370" y="563880"/>
                    <a:pt x="1482090" y="534670"/>
                  </a:cubicBezTo>
                  <a:cubicBezTo>
                    <a:pt x="1531620" y="504190"/>
                    <a:pt x="1697990" y="548640"/>
                    <a:pt x="1742440" y="608330"/>
                  </a:cubicBezTo>
                  <a:cubicBezTo>
                    <a:pt x="1790700" y="671830"/>
                    <a:pt x="1750060" y="820420"/>
                    <a:pt x="1741170" y="920750"/>
                  </a:cubicBezTo>
                  <a:cubicBezTo>
                    <a:pt x="1733550" y="1013460"/>
                    <a:pt x="1751330" y="1127760"/>
                    <a:pt x="1696720" y="1188720"/>
                  </a:cubicBezTo>
                  <a:cubicBezTo>
                    <a:pt x="1633220" y="1258570"/>
                    <a:pt x="1422400" y="1322070"/>
                    <a:pt x="1346200" y="1282700"/>
                  </a:cubicBezTo>
                  <a:cubicBezTo>
                    <a:pt x="1276350" y="1247140"/>
                    <a:pt x="1254760" y="1096010"/>
                    <a:pt x="1240790" y="999490"/>
                  </a:cubicBezTo>
                  <a:cubicBezTo>
                    <a:pt x="1228090" y="905510"/>
                    <a:pt x="1280160" y="798830"/>
                    <a:pt x="1262380" y="713740"/>
                  </a:cubicBezTo>
                  <a:cubicBezTo>
                    <a:pt x="1247140" y="636270"/>
                    <a:pt x="1212850" y="534670"/>
                    <a:pt x="1155700" y="505460"/>
                  </a:cubicBezTo>
                  <a:cubicBezTo>
                    <a:pt x="1094740" y="474980"/>
                    <a:pt x="981710" y="551180"/>
                    <a:pt x="899160" y="546100"/>
                  </a:cubicBezTo>
                  <a:cubicBezTo>
                    <a:pt x="820420" y="541020"/>
                    <a:pt x="734060" y="525780"/>
                    <a:pt x="669290" y="480060"/>
                  </a:cubicBezTo>
                  <a:cubicBezTo>
                    <a:pt x="596900" y="427990"/>
                    <a:pt x="508000" y="300990"/>
                    <a:pt x="495300" y="233680"/>
                  </a:cubicBezTo>
                  <a:cubicBezTo>
                    <a:pt x="487680" y="193040"/>
                    <a:pt x="504190" y="158750"/>
                    <a:pt x="520700" y="127000"/>
                  </a:cubicBezTo>
                  <a:cubicBezTo>
                    <a:pt x="537210" y="95250"/>
                    <a:pt x="562610" y="64770"/>
                    <a:pt x="591820" y="44450"/>
                  </a:cubicBezTo>
                  <a:cubicBezTo>
                    <a:pt x="621030" y="24130"/>
                    <a:pt x="657860" y="10160"/>
                    <a:pt x="693420" y="5080"/>
                  </a:cubicBezTo>
                  <a:cubicBezTo>
                    <a:pt x="728980" y="0"/>
                    <a:pt x="769620" y="3810"/>
                    <a:pt x="802640" y="16510"/>
                  </a:cubicBezTo>
                  <a:cubicBezTo>
                    <a:pt x="835660" y="29210"/>
                    <a:pt x="868680" y="52070"/>
                    <a:pt x="892810" y="78740"/>
                  </a:cubicBezTo>
                  <a:cubicBezTo>
                    <a:pt x="916940" y="105410"/>
                    <a:pt x="934720" y="139700"/>
                    <a:pt x="944880" y="175260"/>
                  </a:cubicBezTo>
                  <a:cubicBezTo>
                    <a:pt x="956310" y="214630"/>
                    <a:pt x="946150" y="257810"/>
                    <a:pt x="952500" y="308610"/>
                  </a:cubicBezTo>
                  <a:cubicBezTo>
                    <a:pt x="960120" y="375920"/>
                    <a:pt x="1000760" y="467360"/>
                    <a:pt x="994410" y="544830"/>
                  </a:cubicBezTo>
                  <a:cubicBezTo>
                    <a:pt x="988060" y="622300"/>
                    <a:pt x="958850" y="712470"/>
                    <a:pt x="911860" y="773430"/>
                  </a:cubicBezTo>
                  <a:cubicBezTo>
                    <a:pt x="866140" y="834390"/>
                    <a:pt x="796290" y="883920"/>
                    <a:pt x="718820" y="910590"/>
                  </a:cubicBezTo>
                  <a:cubicBezTo>
                    <a:pt x="627380" y="942340"/>
                    <a:pt x="492760" y="932180"/>
                    <a:pt x="388620" y="927100"/>
                  </a:cubicBezTo>
                  <a:cubicBezTo>
                    <a:pt x="295910" y="923290"/>
                    <a:pt x="184150" y="918210"/>
                    <a:pt x="124460" y="890270"/>
                  </a:cubicBezTo>
                  <a:cubicBezTo>
                    <a:pt x="86360" y="872490"/>
                    <a:pt x="60960" y="840740"/>
                    <a:pt x="43180" y="816610"/>
                  </a:cubicBezTo>
                  <a:cubicBezTo>
                    <a:pt x="30480" y="800100"/>
                    <a:pt x="24130" y="788670"/>
                    <a:pt x="17780" y="768350"/>
                  </a:cubicBezTo>
                  <a:cubicBezTo>
                    <a:pt x="8890" y="740410"/>
                    <a:pt x="0" y="694690"/>
                    <a:pt x="5080" y="659130"/>
                  </a:cubicBezTo>
                  <a:cubicBezTo>
                    <a:pt x="10160" y="623570"/>
                    <a:pt x="24130" y="586740"/>
                    <a:pt x="44450" y="557530"/>
                  </a:cubicBezTo>
                  <a:cubicBezTo>
                    <a:pt x="64770" y="528320"/>
                    <a:pt x="95250" y="501650"/>
                    <a:pt x="127000" y="485140"/>
                  </a:cubicBezTo>
                  <a:cubicBezTo>
                    <a:pt x="158750" y="468630"/>
                    <a:pt x="196850" y="459740"/>
                    <a:pt x="232410" y="459740"/>
                  </a:cubicBezTo>
                  <a:cubicBezTo>
                    <a:pt x="267970" y="459740"/>
                    <a:pt x="299720" y="464820"/>
                    <a:pt x="339090" y="486410"/>
                  </a:cubicBezTo>
                  <a:cubicBezTo>
                    <a:pt x="407670" y="523240"/>
                    <a:pt x="572770" y="633730"/>
                    <a:pt x="581660" y="709930"/>
                  </a:cubicBezTo>
                  <a:cubicBezTo>
                    <a:pt x="589280" y="775970"/>
                    <a:pt x="471170" y="919480"/>
                    <a:pt x="448310" y="911860"/>
                  </a:cubicBezTo>
                  <a:cubicBezTo>
                    <a:pt x="422910" y="904240"/>
                    <a:pt x="424180" y="709930"/>
                    <a:pt x="452120" y="615950"/>
                  </a:cubicBezTo>
                  <a:cubicBezTo>
                    <a:pt x="481330" y="516890"/>
                    <a:pt x="548640" y="406400"/>
                    <a:pt x="628650" y="337820"/>
                  </a:cubicBezTo>
                  <a:cubicBezTo>
                    <a:pt x="707390" y="270510"/>
                    <a:pt x="831850" y="210820"/>
                    <a:pt x="927100" y="207010"/>
                  </a:cubicBezTo>
                  <a:cubicBezTo>
                    <a:pt x="1010920" y="203200"/>
                    <a:pt x="1106170" y="238760"/>
                    <a:pt x="1168400" y="288290"/>
                  </a:cubicBezTo>
                  <a:cubicBezTo>
                    <a:pt x="1230630" y="337820"/>
                    <a:pt x="1277620" y="420370"/>
                    <a:pt x="1300480" y="502920"/>
                  </a:cubicBezTo>
                  <a:cubicBezTo>
                    <a:pt x="1327150" y="596900"/>
                    <a:pt x="1320800" y="721360"/>
                    <a:pt x="1300480" y="826770"/>
                  </a:cubicBezTo>
                  <a:cubicBezTo>
                    <a:pt x="1278890" y="934720"/>
                    <a:pt x="1239520" y="1060450"/>
                    <a:pt x="1170940" y="1143000"/>
                  </a:cubicBezTo>
                  <a:cubicBezTo>
                    <a:pt x="1103630" y="1223010"/>
                    <a:pt x="993140" y="1304290"/>
                    <a:pt x="897890" y="1315720"/>
                  </a:cubicBezTo>
                  <a:cubicBezTo>
                    <a:pt x="806450" y="1327150"/>
                    <a:pt x="675640" y="1281430"/>
                    <a:pt x="612140" y="1220470"/>
                  </a:cubicBezTo>
                  <a:cubicBezTo>
                    <a:pt x="552450" y="1162050"/>
                    <a:pt x="530860" y="1051560"/>
                    <a:pt x="518160" y="966470"/>
                  </a:cubicBezTo>
                  <a:cubicBezTo>
                    <a:pt x="505460" y="886460"/>
                    <a:pt x="509270" y="803910"/>
                    <a:pt x="529590" y="723900"/>
                  </a:cubicBezTo>
                  <a:cubicBezTo>
                    <a:pt x="552450" y="636270"/>
                    <a:pt x="596900" y="530860"/>
                    <a:pt x="656590" y="463550"/>
                  </a:cubicBezTo>
                  <a:cubicBezTo>
                    <a:pt x="713740" y="398780"/>
                    <a:pt x="795020" y="328930"/>
                    <a:pt x="877570" y="321310"/>
                  </a:cubicBezTo>
                  <a:cubicBezTo>
                    <a:pt x="969010" y="312420"/>
                    <a:pt x="1109980" y="382270"/>
                    <a:pt x="1184910" y="444500"/>
                  </a:cubicBezTo>
                  <a:cubicBezTo>
                    <a:pt x="1250950" y="499110"/>
                    <a:pt x="1289050" y="576580"/>
                    <a:pt x="1320800" y="656590"/>
                  </a:cubicBezTo>
                  <a:cubicBezTo>
                    <a:pt x="1355090" y="742950"/>
                    <a:pt x="1371600" y="853440"/>
                    <a:pt x="1377950" y="949960"/>
                  </a:cubicBezTo>
                  <a:cubicBezTo>
                    <a:pt x="1384300" y="1041400"/>
                    <a:pt x="1376680" y="1127760"/>
                    <a:pt x="1361440" y="1220470"/>
                  </a:cubicBezTo>
                  <a:cubicBezTo>
                    <a:pt x="1344930" y="1320800"/>
                    <a:pt x="1325880" y="1432560"/>
                    <a:pt x="1277620" y="1527810"/>
                  </a:cubicBezTo>
                  <a:cubicBezTo>
                    <a:pt x="1226820" y="1626870"/>
                    <a:pt x="1146810" y="1771650"/>
                    <a:pt x="1057910" y="1800860"/>
                  </a:cubicBezTo>
                  <a:cubicBezTo>
                    <a:pt x="975360" y="1827530"/>
                    <a:pt x="830580" y="1786890"/>
                    <a:pt x="769620" y="1720850"/>
                  </a:cubicBezTo>
                  <a:cubicBezTo>
                    <a:pt x="702310" y="1647190"/>
                    <a:pt x="709930" y="1451610"/>
                    <a:pt x="698500" y="1355090"/>
                  </a:cubicBezTo>
                  <a:cubicBezTo>
                    <a:pt x="690880" y="1292860"/>
                    <a:pt x="661670" y="1231900"/>
                    <a:pt x="693420" y="1198880"/>
                  </a:cubicBezTo>
                  <a:cubicBezTo>
                    <a:pt x="748030" y="1141730"/>
                    <a:pt x="1155700" y="1198880"/>
                    <a:pt x="1155700" y="1198880"/>
                  </a:cubicBezTo>
                </a:path>
              </a:pathLst>
            </a:custGeom>
            <a:solidFill>
              <a:srgbClr val="004AAD">
                <a:alpha val="28627"/>
              </a:srgbClr>
            </a:solidFill>
            <a:ln>
              <a:noFill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13507402" y="6581775"/>
            <a:ext cx="394335" cy="295275"/>
            <a:chOff x="0" y="0"/>
            <a:chExt cx="525780" cy="393700"/>
          </a:xfrm>
        </p:grpSpPr>
        <p:sp>
          <p:nvSpPr>
            <p:cNvPr id="23" name="Freeform 23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24" name="Group 24"/>
          <p:cNvGrpSpPr/>
          <p:nvPr/>
        </p:nvGrpSpPr>
        <p:grpSpPr>
          <a:xfrm rot="1217933">
            <a:off x="13596094" y="6464956"/>
            <a:ext cx="394335" cy="295275"/>
            <a:chOff x="0" y="0"/>
            <a:chExt cx="525780" cy="393700"/>
          </a:xfrm>
        </p:grpSpPr>
        <p:sp>
          <p:nvSpPr>
            <p:cNvPr id="25" name="Freeform 25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26" name="Group 26"/>
          <p:cNvGrpSpPr/>
          <p:nvPr/>
        </p:nvGrpSpPr>
        <p:grpSpPr>
          <a:xfrm rot="-2763349">
            <a:off x="13461443" y="6770630"/>
            <a:ext cx="394335" cy="295275"/>
            <a:chOff x="0" y="0"/>
            <a:chExt cx="525780" cy="393700"/>
          </a:xfrm>
        </p:grpSpPr>
        <p:sp>
          <p:nvSpPr>
            <p:cNvPr id="27" name="Freeform 27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28" name="Group 28"/>
          <p:cNvGrpSpPr/>
          <p:nvPr/>
        </p:nvGrpSpPr>
        <p:grpSpPr>
          <a:xfrm rot="-6167413">
            <a:off x="13732806" y="6933078"/>
            <a:ext cx="394335" cy="295275"/>
            <a:chOff x="0" y="0"/>
            <a:chExt cx="525780" cy="393700"/>
          </a:xfrm>
        </p:grpSpPr>
        <p:sp>
          <p:nvSpPr>
            <p:cNvPr id="29" name="Freeform 29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30" name="Group 30"/>
          <p:cNvGrpSpPr/>
          <p:nvPr/>
        </p:nvGrpSpPr>
        <p:grpSpPr>
          <a:xfrm rot="-4277336">
            <a:off x="13636615" y="6888317"/>
            <a:ext cx="313294" cy="234592"/>
            <a:chOff x="0" y="0"/>
            <a:chExt cx="525780" cy="393700"/>
          </a:xfrm>
        </p:grpSpPr>
        <p:sp>
          <p:nvSpPr>
            <p:cNvPr id="31" name="Freeform 31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32" name="Group 32"/>
          <p:cNvGrpSpPr/>
          <p:nvPr/>
        </p:nvGrpSpPr>
        <p:grpSpPr>
          <a:xfrm rot="2700000">
            <a:off x="13732806" y="6337961"/>
            <a:ext cx="394335" cy="295275"/>
            <a:chOff x="0" y="0"/>
            <a:chExt cx="525780" cy="393700"/>
          </a:xfrm>
        </p:grpSpPr>
        <p:sp>
          <p:nvSpPr>
            <p:cNvPr id="33" name="Freeform 33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34" name="Group 34"/>
          <p:cNvGrpSpPr/>
          <p:nvPr/>
        </p:nvGrpSpPr>
        <p:grpSpPr>
          <a:xfrm rot="4533471">
            <a:off x="13864800" y="6354017"/>
            <a:ext cx="394335" cy="295275"/>
            <a:chOff x="0" y="0"/>
            <a:chExt cx="525780" cy="393700"/>
          </a:xfrm>
        </p:grpSpPr>
        <p:sp>
          <p:nvSpPr>
            <p:cNvPr id="35" name="Freeform 35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36" name="Group 36"/>
          <p:cNvGrpSpPr/>
          <p:nvPr/>
        </p:nvGrpSpPr>
        <p:grpSpPr>
          <a:xfrm rot="5990582">
            <a:off x="14011405" y="6418262"/>
            <a:ext cx="394335" cy="295275"/>
            <a:chOff x="0" y="0"/>
            <a:chExt cx="525780" cy="393700"/>
          </a:xfrm>
        </p:grpSpPr>
        <p:sp>
          <p:nvSpPr>
            <p:cNvPr id="37" name="Freeform 37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38" name="Group 38"/>
          <p:cNvGrpSpPr/>
          <p:nvPr/>
        </p:nvGrpSpPr>
        <p:grpSpPr>
          <a:xfrm rot="-7175186">
            <a:off x="13864800" y="6916333"/>
            <a:ext cx="394335" cy="295275"/>
            <a:chOff x="0" y="0"/>
            <a:chExt cx="525780" cy="393700"/>
          </a:xfrm>
        </p:grpSpPr>
        <p:sp>
          <p:nvSpPr>
            <p:cNvPr id="39" name="Freeform 39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40" name="Group 40"/>
          <p:cNvGrpSpPr/>
          <p:nvPr/>
        </p:nvGrpSpPr>
        <p:grpSpPr>
          <a:xfrm rot="-9288362">
            <a:off x="14003649" y="6876095"/>
            <a:ext cx="394335" cy="295275"/>
            <a:chOff x="0" y="0"/>
            <a:chExt cx="525780" cy="393700"/>
          </a:xfrm>
        </p:grpSpPr>
        <p:sp>
          <p:nvSpPr>
            <p:cNvPr id="41" name="Freeform 41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42" name="Group 42"/>
          <p:cNvGrpSpPr/>
          <p:nvPr/>
        </p:nvGrpSpPr>
        <p:grpSpPr>
          <a:xfrm rot="-197832">
            <a:off x="14172510" y="6770630"/>
            <a:ext cx="394335" cy="295275"/>
            <a:chOff x="0" y="0"/>
            <a:chExt cx="525780" cy="393700"/>
          </a:xfrm>
        </p:grpSpPr>
        <p:sp>
          <p:nvSpPr>
            <p:cNvPr id="43" name="Freeform 43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44" name="Group 44"/>
          <p:cNvGrpSpPr/>
          <p:nvPr/>
        </p:nvGrpSpPr>
        <p:grpSpPr>
          <a:xfrm rot="-3619116">
            <a:off x="14090699" y="6526212"/>
            <a:ext cx="394335" cy="295275"/>
            <a:chOff x="0" y="0"/>
            <a:chExt cx="525780" cy="393700"/>
          </a:xfrm>
        </p:grpSpPr>
        <p:sp>
          <p:nvSpPr>
            <p:cNvPr id="45" name="Freeform 45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46" name="Group 46"/>
          <p:cNvGrpSpPr/>
          <p:nvPr/>
        </p:nvGrpSpPr>
        <p:grpSpPr>
          <a:xfrm rot="-1390329">
            <a:off x="14159786" y="6678268"/>
            <a:ext cx="394335" cy="295275"/>
            <a:chOff x="0" y="0"/>
            <a:chExt cx="525780" cy="393700"/>
          </a:xfrm>
        </p:grpSpPr>
        <p:sp>
          <p:nvSpPr>
            <p:cNvPr id="47" name="Freeform 47"/>
            <p:cNvSpPr/>
            <p:nvPr/>
          </p:nvSpPr>
          <p:spPr>
            <a:xfrm>
              <a:off x="50800" y="40640"/>
              <a:ext cx="425450" cy="312420"/>
            </a:xfrm>
            <a:custGeom>
              <a:avLst/>
              <a:gdLst/>
              <a:ahLst/>
              <a:cxnLst/>
              <a:rect l="l" t="t" r="r" b="b"/>
              <a:pathLst>
                <a:path w="425450" h="312420">
                  <a:moveTo>
                    <a:pt x="139700" y="54610"/>
                  </a:moveTo>
                  <a:cubicBezTo>
                    <a:pt x="241300" y="130810"/>
                    <a:pt x="316230" y="149860"/>
                    <a:pt x="327660" y="171450"/>
                  </a:cubicBezTo>
                  <a:cubicBezTo>
                    <a:pt x="334010" y="182880"/>
                    <a:pt x="330200" y="200660"/>
                    <a:pt x="323850" y="205740"/>
                  </a:cubicBezTo>
                  <a:cubicBezTo>
                    <a:pt x="317500" y="210820"/>
                    <a:pt x="303530" y="210820"/>
                    <a:pt x="290830" y="205740"/>
                  </a:cubicBezTo>
                  <a:cubicBezTo>
                    <a:pt x="265430" y="194310"/>
                    <a:pt x="232410" y="121920"/>
                    <a:pt x="194310" y="99060"/>
                  </a:cubicBezTo>
                  <a:cubicBezTo>
                    <a:pt x="158750" y="77470"/>
                    <a:pt x="82550" y="55880"/>
                    <a:pt x="71120" y="67310"/>
                  </a:cubicBezTo>
                  <a:cubicBezTo>
                    <a:pt x="63500" y="74930"/>
                    <a:pt x="74930" y="106680"/>
                    <a:pt x="86360" y="120650"/>
                  </a:cubicBezTo>
                  <a:cubicBezTo>
                    <a:pt x="97790" y="134620"/>
                    <a:pt x="116840" y="139700"/>
                    <a:pt x="140970" y="148590"/>
                  </a:cubicBezTo>
                  <a:cubicBezTo>
                    <a:pt x="186690" y="166370"/>
                    <a:pt x="316230" y="182880"/>
                    <a:pt x="344170" y="201930"/>
                  </a:cubicBezTo>
                  <a:cubicBezTo>
                    <a:pt x="354330" y="208280"/>
                    <a:pt x="358140" y="213360"/>
                    <a:pt x="359410" y="220980"/>
                  </a:cubicBezTo>
                  <a:cubicBezTo>
                    <a:pt x="360680" y="228600"/>
                    <a:pt x="354330" y="242570"/>
                    <a:pt x="347980" y="247650"/>
                  </a:cubicBezTo>
                  <a:cubicBezTo>
                    <a:pt x="344170" y="251460"/>
                    <a:pt x="339090" y="252730"/>
                    <a:pt x="331470" y="251460"/>
                  </a:cubicBezTo>
                  <a:cubicBezTo>
                    <a:pt x="306070" y="246380"/>
                    <a:pt x="238760" y="170180"/>
                    <a:pt x="185420" y="148590"/>
                  </a:cubicBezTo>
                  <a:cubicBezTo>
                    <a:pt x="132080" y="127000"/>
                    <a:pt x="29210" y="139700"/>
                    <a:pt x="11430" y="120650"/>
                  </a:cubicBezTo>
                  <a:cubicBezTo>
                    <a:pt x="3810" y="113030"/>
                    <a:pt x="6350" y="97790"/>
                    <a:pt x="10160" y="91440"/>
                  </a:cubicBezTo>
                  <a:cubicBezTo>
                    <a:pt x="13970" y="85090"/>
                    <a:pt x="27940" y="78740"/>
                    <a:pt x="36830" y="80010"/>
                  </a:cubicBezTo>
                  <a:cubicBezTo>
                    <a:pt x="50800" y="82550"/>
                    <a:pt x="57150" y="107950"/>
                    <a:pt x="81280" y="124460"/>
                  </a:cubicBezTo>
                  <a:cubicBezTo>
                    <a:pt x="135890" y="161290"/>
                    <a:pt x="386080" y="248920"/>
                    <a:pt x="384810" y="251460"/>
                  </a:cubicBezTo>
                  <a:cubicBezTo>
                    <a:pt x="384810" y="252730"/>
                    <a:pt x="368300" y="250190"/>
                    <a:pt x="359410" y="243840"/>
                  </a:cubicBezTo>
                  <a:cubicBezTo>
                    <a:pt x="344170" y="231140"/>
                    <a:pt x="341630" y="182880"/>
                    <a:pt x="314960" y="162560"/>
                  </a:cubicBezTo>
                  <a:cubicBezTo>
                    <a:pt x="276860" y="132080"/>
                    <a:pt x="175260" y="130810"/>
                    <a:pt x="127000" y="111760"/>
                  </a:cubicBezTo>
                  <a:cubicBezTo>
                    <a:pt x="95250" y="99060"/>
                    <a:pt x="58420" y="63500"/>
                    <a:pt x="49530" y="69850"/>
                  </a:cubicBezTo>
                  <a:cubicBezTo>
                    <a:pt x="41910" y="74930"/>
                    <a:pt x="49530" y="107950"/>
                    <a:pt x="58420" y="124460"/>
                  </a:cubicBezTo>
                  <a:cubicBezTo>
                    <a:pt x="67310" y="142240"/>
                    <a:pt x="83820" y="154940"/>
                    <a:pt x="106680" y="168910"/>
                  </a:cubicBezTo>
                  <a:cubicBezTo>
                    <a:pt x="146050" y="193040"/>
                    <a:pt x="262890" y="207010"/>
                    <a:pt x="288290" y="231140"/>
                  </a:cubicBezTo>
                  <a:cubicBezTo>
                    <a:pt x="298450" y="241300"/>
                    <a:pt x="304800" y="255270"/>
                    <a:pt x="300990" y="262890"/>
                  </a:cubicBezTo>
                  <a:cubicBezTo>
                    <a:pt x="297180" y="270510"/>
                    <a:pt x="278130" y="280670"/>
                    <a:pt x="265430" y="276860"/>
                  </a:cubicBezTo>
                  <a:cubicBezTo>
                    <a:pt x="243840" y="270510"/>
                    <a:pt x="223520" y="210820"/>
                    <a:pt x="196850" y="182880"/>
                  </a:cubicBezTo>
                  <a:cubicBezTo>
                    <a:pt x="171450" y="156210"/>
                    <a:pt x="118110" y="133350"/>
                    <a:pt x="110490" y="111760"/>
                  </a:cubicBezTo>
                  <a:cubicBezTo>
                    <a:pt x="105410" y="100330"/>
                    <a:pt x="109220" y="83820"/>
                    <a:pt x="115570" y="78740"/>
                  </a:cubicBezTo>
                  <a:cubicBezTo>
                    <a:pt x="123190" y="73660"/>
                    <a:pt x="152400" y="80010"/>
                    <a:pt x="153670" y="85090"/>
                  </a:cubicBezTo>
                  <a:cubicBezTo>
                    <a:pt x="154940" y="90170"/>
                    <a:pt x="119380" y="111760"/>
                    <a:pt x="113030" y="109220"/>
                  </a:cubicBezTo>
                  <a:cubicBezTo>
                    <a:pt x="109220" y="106680"/>
                    <a:pt x="107950" y="92710"/>
                    <a:pt x="110490" y="86360"/>
                  </a:cubicBezTo>
                  <a:cubicBezTo>
                    <a:pt x="114300" y="78740"/>
                    <a:pt x="124460" y="68580"/>
                    <a:pt x="134620" y="69850"/>
                  </a:cubicBezTo>
                  <a:cubicBezTo>
                    <a:pt x="160020" y="72390"/>
                    <a:pt x="247650" y="158750"/>
                    <a:pt x="254000" y="190500"/>
                  </a:cubicBezTo>
                  <a:cubicBezTo>
                    <a:pt x="257810" y="208280"/>
                    <a:pt x="245110" y="233680"/>
                    <a:pt x="233680" y="236220"/>
                  </a:cubicBezTo>
                  <a:cubicBezTo>
                    <a:pt x="219710" y="240030"/>
                    <a:pt x="187960" y="204470"/>
                    <a:pt x="167640" y="182880"/>
                  </a:cubicBezTo>
                  <a:cubicBezTo>
                    <a:pt x="146050" y="158750"/>
                    <a:pt x="110490" y="118110"/>
                    <a:pt x="109220" y="97790"/>
                  </a:cubicBezTo>
                  <a:cubicBezTo>
                    <a:pt x="109220" y="87630"/>
                    <a:pt x="116840" y="76200"/>
                    <a:pt x="123190" y="72390"/>
                  </a:cubicBezTo>
                  <a:cubicBezTo>
                    <a:pt x="129540" y="68580"/>
                    <a:pt x="142240" y="71120"/>
                    <a:pt x="147320" y="73660"/>
                  </a:cubicBezTo>
                  <a:cubicBezTo>
                    <a:pt x="151130" y="74930"/>
                    <a:pt x="154940" y="78740"/>
                    <a:pt x="154940" y="82550"/>
                  </a:cubicBezTo>
                  <a:cubicBezTo>
                    <a:pt x="153670" y="90170"/>
                    <a:pt x="116840" y="114300"/>
                    <a:pt x="110490" y="111760"/>
                  </a:cubicBezTo>
                  <a:cubicBezTo>
                    <a:pt x="106680" y="109220"/>
                    <a:pt x="104140" y="95250"/>
                    <a:pt x="107950" y="88900"/>
                  </a:cubicBezTo>
                  <a:cubicBezTo>
                    <a:pt x="111760" y="81280"/>
                    <a:pt x="125730" y="72390"/>
                    <a:pt x="138430" y="73660"/>
                  </a:cubicBezTo>
                  <a:cubicBezTo>
                    <a:pt x="160020" y="76200"/>
                    <a:pt x="199390" y="113030"/>
                    <a:pt x="226060" y="139700"/>
                  </a:cubicBezTo>
                  <a:cubicBezTo>
                    <a:pt x="254000" y="168910"/>
                    <a:pt x="294640" y="222250"/>
                    <a:pt x="300990" y="245110"/>
                  </a:cubicBezTo>
                  <a:cubicBezTo>
                    <a:pt x="303530" y="255270"/>
                    <a:pt x="302260" y="262890"/>
                    <a:pt x="298450" y="267970"/>
                  </a:cubicBezTo>
                  <a:cubicBezTo>
                    <a:pt x="293370" y="274320"/>
                    <a:pt x="284480" y="278130"/>
                    <a:pt x="271780" y="279400"/>
                  </a:cubicBezTo>
                  <a:cubicBezTo>
                    <a:pt x="247650" y="280670"/>
                    <a:pt x="194310" y="260350"/>
                    <a:pt x="157480" y="245110"/>
                  </a:cubicBezTo>
                  <a:cubicBezTo>
                    <a:pt x="119380" y="229870"/>
                    <a:pt x="73660" y="208280"/>
                    <a:pt x="48260" y="187960"/>
                  </a:cubicBezTo>
                  <a:cubicBezTo>
                    <a:pt x="30480" y="173990"/>
                    <a:pt x="16510" y="160020"/>
                    <a:pt x="8890" y="142240"/>
                  </a:cubicBezTo>
                  <a:cubicBezTo>
                    <a:pt x="1270" y="125730"/>
                    <a:pt x="0" y="104140"/>
                    <a:pt x="0" y="85090"/>
                  </a:cubicBezTo>
                  <a:cubicBezTo>
                    <a:pt x="0" y="67310"/>
                    <a:pt x="1270" y="43180"/>
                    <a:pt x="11430" y="33020"/>
                  </a:cubicBezTo>
                  <a:cubicBezTo>
                    <a:pt x="20320" y="22860"/>
                    <a:pt x="36830" y="19050"/>
                    <a:pt x="53340" y="20320"/>
                  </a:cubicBezTo>
                  <a:cubicBezTo>
                    <a:pt x="78740" y="21590"/>
                    <a:pt x="110490" y="50800"/>
                    <a:pt x="147320" y="64770"/>
                  </a:cubicBezTo>
                  <a:cubicBezTo>
                    <a:pt x="198120" y="83820"/>
                    <a:pt x="300990" y="102870"/>
                    <a:pt x="334010" y="120650"/>
                  </a:cubicBezTo>
                  <a:cubicBezTo>
                    <a:pt x="347980" y="128270"/>
                    <a:pt x="350520" y="129540"/>
                    <a:pt x="359410" y="140970"/>
                  </a:cubicBezTo>
                  <a:cubicBezTo>
                    <a:pt x="378460" y="163830"/>
                    <a:pt x="425450" y="232410"/>
                    <a:pt x="424180" y="261620"/>
                  </a:cubicBezTo>
                  <a:cubicBezTo>
                    <a:pt x="422910" y="279400"/>
                    <a:pt x="414020" y="297180"/>
                    <a:pt x="397510" y="302260"/>
                  </a:cubicBezTo>
                  <a:cubicBezTo>
                    <a:pt x="367030" y="312420"/>
                    <a:pt x="288290" y="271780"/>
                    <a:pt x="232410" y="248920"/>
                  </a:cubicBezTo>
                  <a:cubicBezTo>
                    <a:pt x="171450" y="224790"/>
                    <a:pt x="82550" y="189230"/>
                    <a:pt x="45720" y="160020"/>
                  </a:cubicBezTo>
                  <a:cubicBezTo>
                    <a:pt x="26670" y="144780"/>
                    <a:pt x="11430" y="128270"/>
                    <a:pt x="8890" y="114300"/>
                  </a:cubicBezTo>
                  <a:cubicBezTo>
                    <a:pt x="6350" y="102870"/>
                    <a:pt x="8890" y="88900"/>
                    <a:pt x="19050" y="82550"/>
                  </a:cubicBezTo>
                  <a:cubicBezTo>
                    <a:pt x="41910" y="67310"/>
                    <a:pt x="130810" y="76200"/>
                    <a:pt x="184150" y="95250"/>
                  </a:cubicBezTo>
                  <a:cubicBezTo>
                    <a:pt x="243840" y="115570"/>
                    <a:pt x="339090" y="179070"/>
                    <a:pt x="354330" y="209550"/>
                  </a:cubicBezTo>
                  <a:cubicBezTo>
                    <a:pt x="360680" y="222250"/>
                    <a:pt x="359410" y="237490"/>
                    <a:pt x="353060" y="243840"/>
                  </a:cubicBezTo>
                  <a:cubicBezTo>
                    <a:pt x="345440" y="251460"/>
                    <a:pt x="326390" y="250190"/>
                    <a:pt x="306070" y="248920"/>
                  </a:cubicBezTo>
                  <a:cubicBezTo>
                    <a:pt x="264160" y="245110"/>
                    <a:pt x="163830" y="212090"/>
                    <a:pt x="118110" y="193040"/>
                  </a:cubicBezTo>
                  <a:cubicBezTo>
                    <a:pt x="88900" y="181610"/>
                    <a:pt x="67310" y="175260"/>
                    <a:pt x="50800" y="157480"/>
                  </a:cubicBezTo>
                  <a:cubicBezTo>
                    <a:pt x="34290" y="138430"/>
                    <a:pt x="24130" y="100330"/>
                    <a:pt x="20320" y="78740"/>
                  </a:cubicBezTo>
                  <a:cubicBezTo>
                    <a:pt x="17780" y="64770"/>
                    <a:pt x="17780" y="54610"/>
                    <a:pt x="21590" y="43180"/>
                  </a:cubicBezTo>
                  <a:cubicBezTo>
                    <a:pt x="26670" y="31750"/>
                    <a:pt x="33020" y="15240"/>
                    <a:pt x="48260" y="10160"/>
                  </a:cubicBezTo>
                  <a:cubicBezTo>
                    <a:pt x="78740" y="0"/>
                    <a:pt x="166370" y="27940"/>
                    <a:pt x="213360" y="55880"/>
                  </a:cubicBezTo>
                  <a:cubicBezTo>
                    <a:pt x="259080" y="82550"/>
                    <a:pt x="317500" y="142240"/>
                    <a:pt x="327660" y="171450"/>
                  </a:cubicBezTo>
                  <a:cubicBezTo>
                    <a:pt x="332740" y="185420"/>
                    <a:pt x="328930" y="199390"/>
                    <a:pt x="323850" y="205740"/>
                  </a:cubicBezTo>
                  <a:cubicBezTo>
                    <a:pt x="318770" y="210820"/>
                    <a:pt x="311150" y="213360"/>
                    <a:pt x="300990" y="212090"/>
                  </a:cubicBezTo>
                  <a:cubicBezTo>
                    <a:pt x="278130" y="209550"/>
                    <a:pt x="222250" y="177800"/>
                    <a:pt x="190500" y="157480"/>
                  </a:cubicBezTo>
                  <a:cubicBezTo>
                    <a:pt x="163830" y="140970"/>
                    <a:pt x="127000" y="123190"/>
                    <a:pt x="121920" y="102870"/>
                  </a:cubicBezTo>
                  <a:cubicBezTo>
                    <a:pt x="118110" y="87630"/>
                    <a:pt x="139700" y="54610"/>
                    <a:pt x="139700" y="54610"/>
                  </a:cubicBezTo>
                </a:path>
              </a:pathLst>
            </a:custGeom>
            <a:solidFill>
              <a:srgbClr val="FEBF18">
                <a:alpha val="28627"/>
              </a:srgbClr>
            </a:solidFill>
            <a:ln>
              <a:noFill/>
            </a:ln>
          </p:spPr>
        </p:sp>
      </p:grpSp>
      <p:grpSp>
        <p:nvGrpSpPr>
          <p:cNvPr id="48" name="Group 48"/>
          <p:cNvGrpSpPr/>
          <p:nvPr/>
        </p:nvGrpSpPr>
        <p:grpSpPr>
          <a:xfrm>
            <a:off x="15460980" y="6207442"/>
            <a:ext cx="1609725" cy="1815465"/>
            <a:chOff x="0" y="0"/>
            <a:chExt cx="2146300" cy="2420620"/>
          </a:xfrm>
        </p:grpSpPr>
        <p:sp>
          <p:nvSpPr>
            <p:cNvPr id="49" name="Freeform 49"/>
            <p:cNvSpPr/>
            <p:nvPr/>
          </p:nvSpPr>
          <p:spPr>
            <a:xfrm>
              <a:off x="41910" y="49530"/>
              <a:ext cx="2056130" cy="2322830"/>
            </a:xfrm>
            <a:custGeom>
              <a:avLst/>
              <a:gdLst/>
              <a:ahLst/>
              <a:cxnLst/>
              <a:rect l="l" t="t" r="r" b="b"/>
              <a:pathLst>
                <a:path w="2056130" h="2322830">
                  <a:moveTo>
                    <a:pt x="417830" y="1490980"/>
                  </a:moveTo>
                  <a:cubicBezTo>
                    <a:pt x="496570" y="1662430"/>
                    <a:pt x="490220" y="1678940"/>
                    <a:pt x="478790" y="1692910"/>
                  </a:cubicBezTo>
                  <a:cubicBezTo>
                    <a:pt x="466090" y="1708150"/>
                    <a:pt x="434340" y="1723390"/>
                    <a:pt x="414020" y="1723390"/>
                  </a:cubicBezTo>
                  <a:cubicBezTo>
                    <a:pt x="396240" y="1723390"/>
                    <a:pt x="375920" y="1715770"/>
                    <a:pt x="364490" y="1701800"/>
                  </a:cubicBezTo>
                  <a:cubicBezTo>
                    <a:pt x="350520" y="1685290"/>
                    <a:pt x="358140" y="1651000"/>
                    <a:pt x="344170" y="1621790"/>
                  </a:cubicBezTo>
                  <a:cubicBezTo>
                    <a:pt x="321310" y="1574800"/>
                    <a:pt x="228600" y="1498600"/>
                    <a:pt x="219710" y="1456690"/>
                  </a:cubicBezTo>
                  <a:cubicBezTo>
                    <a:pt x="214630" y="1435100"/>
                    <a:pt x="224790" y="1417320"/>
                    <a:pt x="232410" y="1403350"/>
                  </a:cubicBezTo>
                  <a:cubicBezTo>
                    <a:pt x="238760" y="1391920"/>
                    <a:pt x="250190" y="1384300"/>
                    <a:pt x="260350" y="1379220"/>
                  </a:cubicBezTo>
                  <a:cubicBezTo>
                    <a:pt x="270510" y="1374140"/>
                    <a:pt x="283210" y="1369060"/>
                    <a:pt x="295910" y="1370330"/>
                  </a:cubicBezTo>
                  <a:cubicBezTo>
                    <a:pt x="311150" y="1371600"/>
                    <a:pt x="335280" y="1372870"/>
                    <a:pt x="346710" y="1389380"/>
                  </a:cubicBezTo>
                  <a:cubicBezTo>
                    <a:pt x="368300" y="1419860"/>
                    <a:pt x="377190" y="1545590"/>
                    <a:pt x="353060" y="1586230"/>
                  </a:cubicBezTo>
                  <a:cubicBezTo>
                    <a:pt x="335280" y="1616710"/>
                    <a:pt x="275590" y="1647190"/>
                    <a:pt x="256540" y="1637030"/>
                  </a:cubicBezTo>
                  <a:cubicBezTo>
                    <a:pt x="237490" y="1626870"/>
                    <a:pt x="251460" y="1559560"/>
                    <a:pt x="241300" y="1524000"/>
                  </a:cubicBezTo>
                  <a:cubicBezTo>
                    <a:pt x="232410" y="1489710"/>
                    <a:pt x="195580" y="1452880"/>
                    <a:pt x="200660" y="1424940"/>
                  </a:cubicBezTo>
                  <a:cubicBezTo>
                    <a:pt x="205740" y="1399540"/>
                    <a:pt x="248920" y="1355090"/>
                    <a:pt x="262890" y="1358900"/>
                  </a:cubicBezTo>
                  <a:cubicBezTo>
                    <a:pt x="279400" y="1363980"/>
                    <a:pt x="283210" y="1449070"/>
                    <a:pt x="281940" y="1480820"/>
                  </a:cubicBezTo>
                  <a:cubicBezTo>
                    <a:pt x="280670" y="1502410"/>
                    <a:pt x="278130" y="1518920"/>
                    <a:pt x="267970" y="1532890"/>
                  </a:cubicBezTo>
                  <a:cubicBezTo>
                    <a:pt x="257810" y="1546860"/>
                    <a:pt x="237490" y="1558290"/>
                    <a:pt x="222250" y="1562100"/>
                  </a:cubicBezTo>
                  <a:cubicBezTo>
                    <a:pt x="209550" y="1565910"/>
                    <a:pt x="198120" y="1565910"/>
                    <a:pt x="185420" y="1560830"/>
                  </a:cubicBezTo>
                  <a:cubicBezTo>
                    <a:pt x="168910" y="1553210"/>
                    <a:pt x="143510" y="1532890"/>
                    <a:pt x="134620" y="1511300"/>
                  </a:cubicBezTo>
                  <a:cubicBezTo>
                    <a:pt x="123190" y="1484630"/>
                    <a:pt x="140970" y="1446530"/>
                    <a:pt x="134620" y="1408430"/>
                  </a:cubicBezTo>
                  <a:cubicBezTo>
                    <a:pt x="125730" y="1357630"/>
                    <a:pt x="55880" y="1270000"/>
                    <a:pt x="72390" y="1238250"/>
                  </a:cubicBezTo>
                  <a:cubicBezTo>
                    <a:pt x="85090" y="1212850"/>
                    <a:pt x="157480" y="1196340"/>
                    <a:pt x="180340" y="1207770"/>
                  </a:cubicBezTo>
                  <a:cubicBezTo>
                    <a:pt x="200660" y="1217930"/>
                    <a:pt x="196850" y="1258570"/>
                    <a:pt x="212090" y="1286510"/>
                  </a:cubicBezTo>
                  <a:cubicBezTo>
                    <a:pt x="231140" y="1322070"/>
                    <a:pt x="256540" y="1362710"/>
                    <a:pt x="289560" y="1403350"/>
                  </a:cubicBezTo>
                  <a:cubicBezTo>
                    <a:pt x="330200" y="1454150"/>
                    <a:pt x="397510" y="1496060"/>
                    <a:pt x="443230" y="1559560"/>
                  </a:cubicBezTo>
                  <a:cubicBezTo>
                    <a:pt x="496570" y="1633220"/>
                    <a:pt x="533400" y="1748790"/>
                    <a:pt x="577850" y="1828800"/>
                  </a:cubicBezTo>
                  <a:cubicBezTo>
                    <a:pt x="614680" y="1896110"/>
                    <a:pt x="675640" y="1964690"/>
                    <a:pt x="688340" y="2009140"/>
                  </a:cubicBezTo>
                  <a:cubicBezTo>
                    <a:pt x="694690" y="2032000"/>
                    <a:pt x="694690" y="2047240"/>
                    <a:pt x="688340" y="2063750"/>
                  </a:cubicBezTo>
                  <a:cubicBezTo>
                    <a:pt x="681990" y="2078990"/>
                    <a:pt x="668020" y="2096770"/>
                    <a:pt x="652780" y="2104390"/>
                  </a:cubicBezTo>
                  <a:cubicBezTo>
                    <a:pt x="637540" y="2112010"/>
                    <a:pt x="615950" y="2114550"/>
                    <a:pt x="599440" y="2110740"/>
                  </a:cubicBezTo>
                  <a:cubicBezTo>
                    <a:pt x="582930" y="2106930"/>
                    <a:pt x="566420" y="2096770"/>
                    <a:pt x="553720" y="2080260"/>
                  </a:cubicBezTo>
                  <a:cubicBezTo>
                    <a:pt x="535940" y="2057400"/>
                    <a:pt x="534670" y="2020570"/>
                    <a:pt x="515620" y="1978660"/>
                  </a:cubicBezTo>
                  <a:cubicBezTo>
                    <a:pt x="482600" y="1905000"/>
                    <a:pt x="368300" y="1738630"/>
                    <a:pt x="360680" y="1678940"/>
                  </a:cubicBezTo>
                  <a:cubicBezTo>
                    <a:pt x="356870" y="1654810"/>
                    <a:pt x="364490" y="1639570"/>
                    <a:pt x="372110" y="1625600"/>
                  </a:cubicBezTo>
                  <a:cubicBezTo>
                    <a:pt x="378460" y="1614170"/>
                    <a:pt x="387350" y="1605280"/>
                    <a:pt x="398780" y="1600200"/>
                  </a:cubicBezTo>
                  <a:cubicBezTo>
                    <a:pt x="412750" y="1593850"/>
                    <a:pt x="436880" y="1590040"/>
                    <a:pt x="452120" y="1592580"/>
                  </a:cubicBezTo>
                  <a:cubicBezTo>
                    <a:pt x="464820" y="1593850"/>
                    <a:pt x="471170" y="1595120"/>
                    <a:pt x="485140" y="1607820"/>
                  </a:cubicBezTo>
                  <a:cubicBezTo>
                    <a:pt x="543560" y="1663700"/>
                    <a:pt x="783590" y="2118360"/>
                    <a:pt x="807720" y="2212340"/>
                  </a:cubicBezTo>
                  <a:cubicBezTo>
                    <a:pt x="814070" y="2239010"/>
                    <a:pt x="814070" y="2250440"/>
                    <a:pt x="808990" y="2265680"/>
                  </a:cubicBezTo>
                  <a:cubicBezTo>
                    <a:pt x="803910" y="2282190"/>
                    <a:pt x="788670" y="2299970"/>
                    <a:pt x="773430" y="2307590"/>
                  </a:cubicBezTo>
                  <a:cubicBezTo>
                    <a:pt x="758190" y="2315210"/>
                    <a:pt x="736600" y="2320290"/>
                    <a:pt x="720090" y="2315210"/>
                  </a:cubicBezTo>
                  <a:cubicBezTo>
                    <a:pt x="701040" y="2310130"/>
                    <a:pt x="678180" y="2291080"/>
                    <a:pt x="666750" y="2269490"/>
                  </a:cubicBezTo>
                  <a:cubicBezTo>
                    <a:pt x="652780" y="2242820"/>
                    <a:pt x="662940" y="2211070"/>
                    <a:pt x="652780" y="2159000"/>
                  </a:cubicBezTo>
                  <a:cubicBezTo>
                    <a:pt x="627380" y="2032000"/>
                    <a:pt x="533400" y="1681480"/>
                    <a:pt x="477520" y="1506220"/>
                  </a:cubicBezTo>
                  <a:cubicBezTo>
                    <a:pt x="438150" y="1384300"/>
                    <a:pt x="406400" y="1299210"/>
                    <a:pt x="364490" y="1202690"/>
                  </a:cubicBezTo>
                  <a:cubicBezTo>
                    <a:pt x="325120" y="1111250"/>
                    <a:pt x="217170" y="990600"/>
                    <a:pt x="236220" y="942340"/>
                  </a:cubicBezTo>
                  <a:cubicBezTo>
                    <a:pt x="248920" y="910590"/>
                    <a:pt x="331470" y="878840"/>
                    <a:pt x="354330" y="895350"/>
                  </a:cubicBezTo>
                  <a:cubicBezTo>
                    <a:pt x="392430" y="923290"/>
                    <a:pt x="330200" y="1139190"/>
                    <a:pt x="325120" y="1258570"/>
                  </a:cubicBezTo>
                  <a:cubicBezTo>
                    <a:pt x="320040" y="1375410"/>
                    <a:pt x="340360" y="1545590"/>
                    <a:pt x="325120" y="1606550"/>
                  </a:cubicBezTo>
                  <a:cubicBezTo>
                    <a:pt x="318770" y="1630680"/>
                    <a:pt x="312420" y="1642110"/>
                    <a:pt x="299720" y="1653540"/>
                  </a:cubicBezTo>
                  <a:cubicBezTo>
                    <a:pt x="287020" y="1664970"/>
                    <a:pt x="264160" y="1671320"/>
                    <a:pt x="248920" y="1672590"/>
                  </a:cubicBezTo>
                  <a:cubicBezTo>
                    <a:pt x="236220" y="1673860"/>
                    <a:pt x="224790" y="1670050"/>
                    <a:pt x="213360" y="1663700"/>
                  </a:cubicBezTo>
                  <a:cubicBezTo>
                    <a:pt x="200660" y="1656080"/>
                    <a:pt x="186690" y="1645920"/>
                    <a:pt x="177800" y="1623060"/>
                  </a:cubicBezTo>
                  <a:cubicBezTo>
                    <a:pt x="152400" y="1559560"/>
                    <a:pt x="186690" y="1346200"/>
                    <a:pt x="166370" y="1216660"/>
                  </a:cubicBezTo>
                  <a:cubicBezTo>
                    <a:pt x="147320" y="1094740"/>
                    <a:pt x="45720" y="932180"/>
                    <a:pt x="67310" y="868680"/>
                  </a:cubicBezTo>
                  <a:cubicBezTo>
                    <a:pt x="78740" y="835660"/>
                    <a:pt x="130810" y="805180"/>
                    <a:pt x="146050" y="811530"/>
                  </a:cubicBezTo>
                  <a:cubicBezTo>
                    <a:pt x="161290" y="817880"/>
                    <a:pt x="160020" y="875030"/>
                    <a:pt x="161290" y="904240"/>
                  </a:cubicBezTo>
                  <a:cubicBezTo>
                    <a:pt x="162560" y="930910"/>
                    <a:pt x="163830" y="962660"/>
                    <a:pt x="152400" y="982980"/>
                  </a:cubicBezTo>
                  <a:cubicBezTo>
                    <a:pt x="140970" y="1002030"/>
                    <a:pt x="114300" y="1021080"/>
                    <a:pt x="93980" y="1023620"/>
                  </a:cubicBezTo>
                  <a:cubicBezTo>
                    <a:pt x="73660" y="1026160"/>
                    <a:pt x="41910" y="1012190"/>
                    <a:pt x="27940" y="998220"/>
                  </a:cubicBezTo>
                  <a:cubicBezTo>
                    <a:pt x="15240" y="985520"/>
                    <a:pt x="12700" y="971550"/>
                    <a:pt x="8890" y="947420"/>
                  </a:cubicBezTo>
                  <a:cubicBezTo>
                    <a:pt x="0" y="890270"/>
                    <a:pt x="0" y="709930"/>
                    <a:pt x="17780" y="656590"/>
                  </a:cubicBezTo>
                  <a:cubicBezTo>
                    <a:pt x="25400" y="633730"/>
                    <a:pt x="35560" y="621030"/>
                    <a:pt x="49530" y="612140"/>
                  </a:cubicBezTo>
                  <a:cubicBezTo>
                    <a:pt x="63500" y="603250"/>
                    <a:pt x="86360" y="598170"/>
                    <a:pt x="101600" y="599440"/>
                  </a:cubicBezTo>
                  <a:cubicBezTo>
                    <a:pt x="114300" y="600710"/>
                    <a:pt x="125730" y="604520"/>
                    <a:pt x="135890" y="612140"/>
                  </a:cubicBezTo>
                  <a:cubicBezTo>
                    <a:pt x="148590" y="622300"/>
                    <a:pt x="161290" y="637540"/>
                    <a:pt x="166370" y="657860"/>
                  </a:cubicBezTo>
                  <a:cubicBezTo>
                    <a:pt x="175260" y="688340"/>
                    <a:pt x="160020" y="742950"/>
                    <a:pt x="161290" y="786130"/>
                  </a:cubicBezTo>
                  <a:cubicBezTo>
                    <a:pt x="162560" y="831850"/>
                    <a:pt x="184150" y="892810"/>
                    <a:pt x="177800" y="927100"/>
                  </a:cubicBezTo>
                  <a:cubicBezTo>
                    <a:pt x="173990" y="947420"/>
                    <a:pt x="165100" y="962660"/>
                    <a:pt x="152400" y="974090"/>
                  </a:cubicBezTo>
                  <a:cubicBezTo>
                    <a:pt x="139700" y="985520"/>
                    <a:pt x="118110" y="993140"/>
                    <a:pt x="101600" y="993140"/>
                  </a:cubicBezTo>
                  <a:cubicBezTo>
                    <a:pt x="85090" y="993140"/>
                    <a:pt x="63500" y="985520"/>
                    <a:pt x="50800" y="974090"/>
                  </a:cubicBezTo>
                  <a:cubicBezTo>
                    <a:pt x="38100" y="962660"/>
                    <a:pt x="29210" y="946150"/>
                    <a:pt x="26670" y="925830"/>
                  </a:cubicBezTo>
                  <a:cubicBezTo>
                    <a:pt x="21590" y="897890"/>
                    <a:pt x="41910" y="857250"/>
                    <a:pt x="43180" y="816610"/>
                  </a:cubicBezTo>
                  <a:cubicBezTo>
                    <a:pt x="45720" y="767080"/>
                    <a:pt x="25400" y="689610"/>
                    <a:pt x="33020" y="651510"/>
                  </a:cubicBezTo>
                  <a:cubicBezTo>
                    <a:pt x="36830" y="629920"/>
                    <a:pt x="44450" y="614680"/>
                    <a:pt x="57150" y="603250"/>
                  </a:cubicBezTo>
                  <a:cubicBezTo>
                    <a:pt x="69850" y="591820"/>
                    <a:pt x="91440" y="582930"/>
                    <a:pt x="107950" y="582930"/>
                  </a:cubicBezTo>
                  <a:cubicBezTo>
                    <a:pt x="124460" y="582930"/>
                    <a:pt x="146050" y="591820"/>
                    <a:pt x="158750" y="600710"/>
                  </a:cubicBezTo>
                  <a:cubicBezTo>
                    <a:pt x="168910" y="608330"/>
                    <a:pt x="173990" y="615950"/>
                    <a:pt x="180340" y="629920"/>
                  </a:cubicBezTo>
                  <a:cubicBezTo>
                    <a:pt x="193040" y="655320"/>
                    <a:pt x="193040" y="713740"/>
                    <a:pt x="212090" y="744220"/>
                  </a:cubicBezTo>
                  <a:cubicBezTo>
                    <a:pt x="228600" y="772160"/>
                    <a:pt x="261620" y="812800"/>
                    <a:pt x="281940" y="808990"/>
                  </a:cubicBezTo>
                  <a:cubicBezTo>
                    <a:pt x="308610" y="803910"/>
                    <a:pt x="323850" y="698500"/>
                    <a:pt x="349250" y="674370"/>
                  </a:cubicBezTo>
                  <a:cubicBezTo>
                    <a:pt x="364490" y="660400"/>
                    <a:pt x="382270" y="654050"/>
                    <a:pt x="398780" y="652780"/>
                  </a:cubicBezTo>
                  <a:cubicBezTo>
                    <a:pt x="415290" y="651510"/>
                    <a:pt x="436880" y="659130"/>
                    <a:pt x="449580" y="669290"/>
                  </a:cubicBezTo>
                  <a:cubicBezTo>
                    <a:pt x="462280" y="679450"/>
                    <a:pt x="469900" y="693420"/>
                    <a:pt x="477520" y="716280"/>
                  </a:cubicBezTo>
                  <a:cubicBezTo>
                    <a:pt x="494030" y="768350"/>
                    <a:pt x="500380" y="942340"/>
                    <a:pt x="494030" y="990600"/>
                  </a:cubicBezTo>
                  <a:cubicBezTo>
                    <a:pt x="491490" y="1008380"/>
                    <a:pt x="490220" y="1016000"/>
                    <a:pt x="482600" y="1026160"/>
                  </a:cubicBezTo>
                  <a:cubicBezTo>
                    <a:pt x="473710" y="1038860"/>
                    <a:pt x="457200" y="1055370"/>
                    <a:pt x="440690" y="1059180"/>
                  </a:cubicBezTo>
                  <a:cubicBezTo>
                    <a:pt x="421640" y="1064260"/>
                    <a:pt x="387350" y="1057910"/>
                    <a:pt x="370840" y="1046480"/>
                  </a:cubicBezTo>
                  <a:cubicBezTo>
                    <a:pt x="356870" y="1036320"/>
                    <a:pt x="344170" y="1018540"/>
                    <a:pt x="342900" y="999490"/>
                  </a:cubicBezTo>
                  <a:cubicBezTo>
                    <a:pt x="341630" y="974090"/>
                    <a:pt x="370840" y="947420"/>
                    <a:pt x="382270" y="904240"/>
                  </a:cubicBezTo>
                  <a:cubicBezTo>
                    <a:pt x="403860" y="824230"/>
                    <a:pt x="412750" y="608330"/>
                    <a:pt x="433070" y="544830"/>
                  </a:cubicBezTo>
                  <a:cubicBezTo>
                    <a:pt x="440690" y="520700"/>
                    <a:pt x="445770" y="508000"/>
                    <a:pt x="458470" y="496570"/>
                  </a:cubicBezTo>
                  <a:cubicBezTo>
                    <a:pt x="471170" y="485140"/>
                    <a:pt x="494030" y="478790"/>
                    <a:pt x="509270" y="477520"/>
                  </a:cubicBezTo>
                  <a:cubicBezTo>
                    <a:pt x="521970" y="476250"/>
                    <a:pt x="533400" y="478790"/>
                    <a:pt x="544830" y="485140"/>
                  </a:cubicBezTo>
                  <a:cubicBezTo>
                    <a:pt x="557530" y="492760"/>
                    <a:pt x="571500" y="502920"/>
                    <a:pt x="580390" y="525780"/>
                  </a:cubicBezTo>
                  <a:cubicBezTo>
                    <a:pt x="605790" y="591820"/>
                    <a:pt x="605790" y="892810"/>
                    <a:pt x="585470" y="962660"/>
                  </a:cubicBezTo>
                  <a:cubicBezTo>
                    <a:pt x="577850" y="988060"/>
                    <a:pt x="570230" y="999490"/>
                    <a:pt x="554990" y="1008380"/>
                  </a:cubicBezTo>
                  <a:cubicBezTo>
                    <a:pt x="538480" y="1018540"/>
                    <a:pt x="504190" y="1023620"/>
                    <a:pt x="485140" y="1016000"/>
                  </a:cubicBezTo>
                  <a:cubicBezTo>
                    <a:pt x="466090" y="1008380"/>
                    <a:pt x="452120" y="993140"/>
                    <a:pt x="438150" y="963930"/>
                  </a:cubicBezTo>
                  <a:cubicBezTo>
                    <a:pt x="403860" y="887730"/>
                    <a:pt x="367030" y="568960"/>
                    <a:pt x="379730" y="492760"/>
                  </a:cubicBezTo>
                  <a:cubicBezTo>
                    <a:pt x="383540" y="467360"/>
                    <a:pt x="391160" y="454660"/>
                    <a:pt x="403860" y="443230"/>
                  </a:cubicBezTo>
                  <a:cubicBezTo>
                    <a:pt x="416560" y="431800"/>
                    <a:pt x="436880" y="422910"/>
                    <a:pt x="453390" y="422910"/>
                  </a:cubicBezTo>
                  <a:cubicBezTo>
                    <a:pt x="469900" y="422910"/>
                    <a:pt x="492760" y="431800"/>
                    <a:pt x="505460" y="441960"/>
                  </a:cubicBezTo>
                  <a:cubicBezTo>
                    <a:pt x="515620" y="449580"/>
                    <a:pt x="521970" y="462280"/>
                    <a:pt x="525780" y="471170"/>
                  </a:cubicBezTo>
                  <a:cubicBezTo>
                    <a:pt x="528320" y="477520"/>
                    <a:pt x="530860" y="480060"/>
                    <a:pt x="530860" y="488950"/>
                  </a:cubicBezTo>
                  <a:cubicBezTo>
                    <a:pt x="528320" y="528320"/>
                    <a:pt x="433070" y="746760"/>
                    <a:pt x="403860" y="791210"/>
                  </a:cubicBezTo>
                  <a:cubicBezTo>
                    <a:pt x="393700" y="806450"/>
                    <a:pt x="389890" y="810260"/>
                    <a:pt x="378460" y="816610"/>
                  </a:cubicBezTo>
                  <a:cubicBezTo>
                    <a:pt x="364490" y="824230"/>
                    <a:pt x="341630" y="829310"/>
                    <a:pt x="325120" y="825500"/>
                  </a:cubicBezTo>
                  <a:cubicBezTo>
                    <a:pt x="308610" y="821690"/>
                    <a:pt x="289560" y="807720"/>
                    <a:pt x="279400" y="796290"/>
                  </a:cubicBezTo>
                  <a:cubicBezTo>
                    <a:pt x="271780" y="786130"/>
                    <a:pt x="269240" y="779780"/>
                    <a:pt x="265430" y="762000"/>
                  </a:cubicBezTo>
                  <a:cubicBezTo>
                    <a:pt x="252730" y="711200"/>
                    <a:pt x="218440" y="510540"/>
                    <a:pt x="233680" y="455930"/>
                  </a:cubicBezTo>
                  <a:cubicBezTo>
                    <a:pt x="240030" y="433070"/>
                    <a:pt x="252730" y="421640"/>
                    <a:pt x="266700" y="412750"/>
                  </a:cubicBezTo>
                  <a:cubicBezTo>
                    <a:pt x="280670" y="403860"/>
                    <a:pt x="303530" y="400050"/>
                    <a:pt x="318770" y="401320"/>
                  </a:cubicBezTo>
                  <a:cubicBezTo>
                    <a:pt x="331470" y="402590"/>
                    <a:pt x="342900" y="407670"/>
                    <a:pt x="353060" y="415290"/>
                  </a:cubicBezTo>
                  <a:cubicBezTo>
                    <a:pt x="364490" y="425450"/>
                    <a:pt x="377190" y="440690"/>
                    <a:pt x="382270" y="461010"/>
                  </a:cubicBezTo>
                  <a:cubicBezTo>
                    <a:pt x="389890" y="491490"/>
                    <a:pt x="387350" y="561340"/>
                    <a:pt x="373380" y="589280"/>
                  </a:cubicBezTo>
                  <a:cubicBezTo>
                    <a:pt x="364490" y="607060"/>
                    <a:pt x="347980" y="618490"/>
                    <a:pt x="332740" y="624840"/>
                  </a:cubicBezTo>
                  <a:cubicBezTo>
                    <a:pt x="316230" y="631190"/>
                    <a:pt x="294640" y="632460"/>
                    <a:pt x="278130" y="624840"/>
                  </a:cubicBezTo>
                  <a:cubicBezTo>
                    <a:pt x="260350" y="615950"/>
                    <a:pt x="241300" y="596900"/>
                    <a:pt x="232410" y="571500"/>
                  </a:cubicBezTo>
                  <a:cubicBezTo>
                    <a:pt x="218440" y="530860"/>
                    <a:pt x="218440" y="426720"/>
                    <a:pt x="238760" y="389890"/>
                  </a:cubicBezTo>
                  <a:cubicBezTo>
                    <a:pt x="251460" y="367030"/>
                    <a:pt x="276860" y="351790"/>
                    <a:pt x="297180" y="349250"/>
                  </a:cubicBezTo>
                  <a:cubicBezTo>
                    <a:pt x="317500" y="346710"/>
                    <a:pt x="341630" y="354330"/>
                    <a:pt x="363220" y="374650"/>
                  </a:cubicBezTo>
                  <a:cubicBezTo>
                    <a:pt x="406400" y="414020"/>
                    <a:pt x="440690" y="627380"/>
                    <a:pt x="482600" y="632460"/>
                  </a:cubicBezTo>
                  <a:cubicBezTo>
                    <a:pt x="514350" y="636270"/>
                    <a:pt x="551180" y="521970"/>
                    <a:pt x="582930" y="500380"/>
                  </a:cubicBezTo>
                  <a:cubicBezTo>
                    <a:pt x="600710" y="487680"/>
                    <a:pt x="618490" y="483870"/>
                    <a:pt x="635000" y="485140"/>
                  </a:cubicBezTo>
                  <a:cubicBezTo>
                    <a:pt x="651510" y="486410"/>
                    <a:pt x="671830" y="497840"/>
                    <a:pt x="683260" y="508000"/>
                  </a:cubicBezTo>
                  <a:cubicBezTo>
                    <a:pt x="693420" y="516890"/>
                    <a:pt x="697230" y="523240"/>
                    <a:pt x="702310" y="539750"/>
                  </a:cubicBezTo>
                  <a:cubicBezTo>
                    <a:pt x="717550" y="586740"/>
                    <a:pt x="708660" y="728980"/>
                    <a:pt x="721360" y="828040"/>
                  </a:cubicBezTo>
                  <a:cubicBezTo>
                    <a:pt x="735330" y="933450"/>
                    <a:pt x="796290" y="1096010"/>
                    <a:pt x="784860" y="1153160"/>
                  </a:cubicBezTo>
                  <a:cubicBezTo>
                    <a:pt x="779780" y="1176020"/>
                    <a:pt x="767080" y="1188720"/>
                    <a:pt x="754380" y="1197610"/>
                  </a:cubicBezTo>
                  <a:cubicBezTo>
                    <a:pt x="744220" y="1205230"/>
                    <a:pt x="732790" y="1209040"/>
                    <a:pt x="720090" y="1210310"/>
                  </a:cubicBezTo>
                  <a:cubicBezTo>
                    <a:pt x="704850" y="1211580"/>
                    <a:pt x="680720" y="1206500"/>
                    <a:pt x="666750" y="1197610"/>
                  </a:cubicBezTo>
                  <a:cubicBezTo>
                    <a:pt x="652780" y="1188720"/>
                    <a:pt x="642620" y="1176020"/>
                    <a:pt x="636270" y="1154430"/>
                  </a:cubicBezTo>
                  <a:cubicBezTo>
                    <a:pt x="622300" y="1104900"/>
                    <a:pt x="622300" y="920750"/>
                    <a:pt x="655320" y="886460"/>
                  </a:cubicBezTo>
                  <a:cubicBezTo>
                    <a:pt x="673100" y="868680"/>
                    <a:pt x="718820" y="863600"/>
                    <a:pt x="731520" y="878840"/>
                  </a:cubicBezTo>
                  <a:cubicBezTo>
                    <a:pt x="756920" y="910590"/>
                    <a:pt x="659130" y="1165860"/>
                    <a:pt x="628650" y="1210310"/>
                  </a:cubicBezTo>
                  <a:cubicBezTo>
                    <a:pt x="618490" y="1225550"/>
                    <a:pt x="610870" y="1228090"/>
                    <a:pt x="599440" y="1233170"/>
                  </a:cubicBezTo>
                  <a:cubicBezTo>
                    <a:pt x="585470" y="1238250"/>
                    <a:pt x="561340" y="1239520"/>
                    <a:pt x="546100" y="1235710"/>
                  </a:cubicBezTo>
                  <a:cubicBezTo>
                    <a:pt x="533400" y="1231900"/>
                    <a:pt x="524510" y="1225550"/>
                    <a:pt x="515620" y="1216660"/>
                  </a:cubicBezTo>
                  <a:cubicBezTo>
                    <a:pt x="505460" y="1205230"/>
                    <a:pt x="499110" y="1189990"/>
                    <a:pt x="492760" y="1167130"/>
                  </a:cubicBezTo>
                  <a:cubicBezTo>
                    <a:pt x="481330" y="1125220"/>
                    <a:pt x="473710" y="1022350"/>
                    <a:pt x="478790" y="980440"/>
                  </a:cubicBezTo>
                  <a:cubicBezTo>
                    <a:pt x="481330" y="957580"/>
                    <a:pt x="483870" y="942340"/>
                    <a:pt x="496570" y="929640"/>
                  </a:cubicBezTo>
                  <a:cubicBezTo>
                    <a:pt x="510540" y="915670"/>
                    <a:pt x="542290" y="901700"/>
                    <a:pt x="562610" y="904240"/>
                  </a:cubicBezTo>
                  <a:cubicBezTo>
                    <a:pt x="584200" y="906780"/>
                    <a:pt x="610870" y="919480"/>
                    <a:pt x="622300" y="942340"/>
                  </a:cubicBezTo>
                  <a:cubicBezTo>
                    <a:pt x="643890" y="982980"/>
                    <a:pt x="636270" y="1148080"/>
                    <a:pt x="613410" y="1158240"/>
                  </a:cubicBezTo>
                  <a:cubicBezTo>
                    <a:pt x="599440" y="1164590"/>
                    <a:pt x="557530" y="1132840"/>
                    <a:pt x="548640" y="1108710"/>
                  </a:cubicBezTo>
                  <a:cubicBezTo>
                    <a:pt x="537210" y="1078230"/>
                    <a:pt x="563880" y="1019810"/>
                    <a:pt x="575310" y="984250"/>
                  </a:cubicBezTo>
                  <a:cubicBezTo>
                    <a:pt x="584200" y="956310"/>
                    <a:pt x="593090" y="932180"/>
                    <a:pt x="605790" y="911860"/>
                  </a:cubicBezTo>
                  <a:cubicBezTo>
                    <a:pt x="615950" y="894080"/>
                    <a:pt x="629920" y="878840"/>
                    <a:pt x="642620" y="868680"/>
                  </a:cubicBezTo>
                  <a:cubicBezTo>
                    <a:pt x="652780" y="861060"/>
                    <a:pt x="662940" y="854710"/>
                    <a:pt x="675640" y="852170"/>
                  </a:cubicBezTo>
                  <a:cubicBezTo>
                    <a:pt x="690880" y="849630"/>
                    <a:pt x="715010" y="852170"/>
                    <a:pt x="728980" y="861060"/>
                  </a:cubicBezTo>
                  <a:cubicBezTo>
                    <a:pt x="744220" y="869950"/>
                    <a:pt x="758190" y="886460"/>
                    <a:pt x="763270" y="902970"/>
                  </a:cubicBezTo>
                  <a:cubicBezTo>
                    <a:pt x="768350" y="918210"/>
                    <a:pt x="754380" y="938530"/>
                    <a:pt x="760730" y="956310"/>
                  </a:cubicBezTo>
                  <a:cubicBezTo>
                    <a:pt x="770890" y="981710"/>
                    <a:pt x="829310" y="1008380"/>
                    <a:pt x="839470" y="1035050"/>
                  </a:cubicBezTo>
                  <a:cubicBezTo>
                    <a:pt x="845820" y="1052830"/>
                    <a:pt x="844550" y="1074420"/>
                    <a:pt x="835660" y="1089660"/>
                  </a:cubicBezTo>
                  <a:cubicBezTo>
                    <a:pt x="825500" y="1107440"/>
                    <a:pt x="798830" y="1126490"/>
                    <a:pt x="778510" y="1131570"/>
                  </a:cubicBezTo>
                  <a:cubicBezTo>
                    <a:pt x="760730" y="1135380"/>
                    <a:pt x="739140" y="1129030"/>
                    <a:pt x="725170" y="1121410"/>
                  </a:cubicBezTo>
                  <a:cubicBezTo>
                    <a:pt x="713740" y="1115060"/>
                    <a:pt x="704850" y="1107440"/>
                    <a:pt x="699770" y="1094740"/>
                  </a:cubicBezTo>
                  <a:cubicBezTo>
                    <a:pt x="692150" y="1075690"/>
                    <a:pt x="695960" y="1043940"/>
                    <a:pt x="698500" y="1012190"/>
                  </a:cubicBezTo>
                  <a:cubicBezTo>
                    <a:pt x="702310" y="967740"/>
                    <a:pt x="716280" y="891540"/>
                    <a:pt x="730250" y="855980"/>
                  </a:cubicBezTo>
                  <a:cubicBezTo>
                    <a:pt x="739140" y="835660"/>
                    <a:pt x="748030" y="820420"/>
                    <a:pt x="759460" y="810260"/>
                  </a:cubicBezTo>
                  <a:cubicBezTo>
                    <a:pt x="769620" y="802640"/>
                    <a:pt x="782320" y="798830"/>
                    <a:pt x="793750" y="797560"/>
                  </a:cubicBezTo>
                  <a:cubicBezTo>
                    <a:pt x="805180" y="796290"/>
                    <a:pt x="817880" y="795020"/>
                    <a:pt x="829310" y="800100"/>
                  </a:cubicBezTo>
                  <a:cubicBezTo>
                    <a:pt x="843280" y="806450"/>
                    <a:pt x="859790" y="811530"/>
                    <a:pt x="871220" y="835660"/>
                  </a:cubicBezTo>
                  <a:cubicBezTo>
                    <a:pt x="913130" y="923290"/>
                    <a:pt x="918210" y="1479550"/>
                    <a:pt x="892810" y="1577340"/>
                  </a:cubicBezTo>
                  <a:cubicBezTo>
                    <a:pt x="886460" y="1604010"/>
                    <a:pt x="878840" y="1614170"/>
                    <a:pt x="864870" y="1624330"/>
                  </a:cubicBezTo>
                  <a:cubicBezTo>
                    <a:pt x="852170" y="1634490"/>
                    <a:pt x="829310" y="1642110"/>
                    <a:pt x="812800" y="1640840"/>
                  </a:cubicBezTo>
                  <a:cubicBezTo>
                    <a:pt x="796290" y="1639570"/>
                    <a:pt x="774700" y="1630680"/>
                    <a:pt x="763270" y="1617980"/>
                  </a:cubicBezTo>
                  <a:cubicBezTo>
                    <a:pt x="751840" y="1606550"/>
                    <a:pt x="746760" y="1592580"/>
                    <a:pt x="741680" y="1568450"/>
                  </a:cubicBezTo>
                  <a:cubicBezTo>
                    <a:pt x="731520" y="1515110"/>
                    <a:pt x="728980" y="1342390"/>
                    <a:pt x="750570" y="1296670"/>
                  </a:cubicBezTo>
                  <a:cubicBezTo>
                    <a:pt x="760730" y="1276350"/>
                    <a:pt x="777240" y="1267460"/>
                    <a:pt x="791210" y="1261110"/>
                  </a:cubicBezTo>
                  <a:cubicBezTo>
                    <a:pt x="802640" y="1256030"/>
                    <a:pt x="814070" y="1253490"/>
                    <a:pt x="826770" y="1256030"/>
                  </a:cubicBezTo>
                  <a:cubicBezTo>
                    <a:pt x="842010" y="1258570"/>
                    <a:pt x="863600" y="1270000"/>
                    <a:pt x="875030" y="1281430"/>
                  </a:cubicBezTo>
                  <a:cubicBezTo>
                    <a:pt x="883920" y="1290320"/>
                    <a:pt x="886460" y="1296670"/>
                    <a:pt x="891540" y="1314450"/>
                  </a:cubicBezTo>
                  <a:cubicBezTo>
                    <a:pt x="908050" y="1376680"/>
                    <a:pt x="952500" y="1722120"/>
                    <a:pt x="913130" y="1750060"/>
                  </a:cubicBezTo>
                  <a:cubicBezTo>
                    <a:pt x="895350" y="1762760"/>
                    <a:pt x="857250" y="1713230"/>
                    <a:pt x="834390" y="1718310"/>
                  </a:cubicBezTo>
                  <a:cubicBezTo>
                    <a:pt x="811530" y="1723390"/>
                    <a:pt x="787400" y="1783080"/>
                    <a:pt x="775970" y="1780540"/>
                  </a:cubicBezTo>
                  <a:cubicBezTo>
                    <a:pt x="767080" y="1778000"/>
                    <a:pt x="763270" y="1742440"/>
                    <a:pt x="763270" y="1724660"/>
                  </a:cubicBezTo>
                  <a:cubicBezTo>
                    <a:pt x="763270" y="1706880"/>
                    <a:pt x="768350" y="1686560"/>
                    <a:pt x="778510" y="1673860"/>
                  </a:cubicBezTo>
                  <a:cubicBezTo>
                    <a:pt x="788670" y="1659890"/>
                    <a:pt x="807720" y="1648460"/>
                    <a:pt x="824230" y="1644650"/>
                  </a:cubicBezTo>
                  <a:cubicBezTo>
                    <a:pt x="840740" y="1640840"/>
                    <a:pt x="862330" y="1645920"/>
                    <a:pt x="877570" y="1654810"/>
                  </a:cubicBezTo>
                  <a:cubicBezTo>
                    <a:pt x="891540" y="1663700"/>
                    <a:pt x="902970" y="1672590"/>
                    <a:pt x="911860" y="1696720"/>
                  </a:cubicBezTo>
                  <a:cubicBezTo>
                    <a:pt x="935990" y="1764030"/>
                    <a:pt x="935990" y="2066290"/>
                    <a:pt x="914400" y="2134870"/>
                  </a:cubicBezTo>
                  <a:cubicBezTo>
                    <a:pt x="906780" y="2159000"/>
                    <a:pt x="896620" y="2170430"/>
                    <a:pt x="883920" y="2179320"/>
                  </a:cubicBezTo>
                  <a:cubicBezTo>
                    <a:pt x="873760" y="2186940"/>
                    <a:pt x="862330" y="2190750"/>
                    <a:pt x="849630" y="2192020"/>
                  </a:cubicBezTo>
                  <a:cubicBezTo>
                    <a:pt x="834390" y="2193290"/>
                    <a:pt x="811530" y="2188210"/>
                    <a:pt x="797560" y="2179320"/>
                  </a:cubicBezTo>
                  <a:cubicBezTo>
                    <a:pt x="783590" y="2170430"/>
                    <a:pt x="774700" y="2160270"/>
                    <a:pt x="767080" y="2134870"/>
                  </a:cubicBezTo>
                  <a:cubicBezTo>
                    <a:pt x="741680" y="2053590"/>
                    <a:pt x="770890" y="1744980"/>
                    <a:pt x="764540" y="1574800"/>
                  </a:cubicBezTo>
                  <a:cubicBezTo>
                    <a:pt x="759460" y="1433830"/>
                    <a:pt x="764540" y="1320800"/>
                    <a:pt x="739140" y="1186180"/>
                  </a:cubicBezTo>
                  <a:cubicBezTo>
                    <a:pt x="709930" y="1035050"/>
                    <a:pt x="589280" y="795020"/>
                    <a:pt x="586740" y="716280"/>
                  </a:cubicBezTo>
                  <a:cubicBezTo>
                    <a:pt x="585470" y="690880"/>
                    <a:pt x="589280" y="678180"/>
                    <a:pt x="599440" y="664210"/>
                  </a:cubicBezTo>
                  <a:cubicBezTo>
                    <a:pt x="609600" y="650240"/>
                    <a:pt x="628650" y="637540"/>
                    <a:pt x="645160" y="633730"/>
                  </a:cubicBezTo>
                  <a:cubicBezTo>
                    <a:pt x="661670" y="629920"/>
                    <a:pt x="683260" y="633730"/>
                    <a:pt x="698500" y="641350"/>
                  </a:cubicBezTo>
                  <a:cubicBezTo>
                    <a:pt x="713740" y="648970"/>
                    <a:pt x="725170" y="661670"/>
                    <a:pt x="734060" y="681990"/>
                  </a:cubicBezTo>
                  <a:cubicBezTo>
                    <a:pt x="749300" y="718820"/>
                    <a:pt x="735330" y="787400"/>
                    <a:pt x="746760" y="858520"/>
                  </a:cubicBezTo>
                  <a:cubicBezTo>
                    <a:pt x="764540" y="971550"/>
                    <a:pt x="861060" y="1214120"/>
                    <a:pt x="852170" y="1294130"/>
                  </a:cubicBezTo>
                  <a:cubicBezTo>
                    <a:pt x="848360" y="1325880"/>
                    <a:pt x="836930" y="1344930"/>
                    <a:pt x="820420" y="1357630"/>
                  </a:cubicBezTo>
                  <a:cubicBezTo>
                    <a:pt x="803910" y="1370330"/>
                    <a:pt x="769620" y="1374140"/>
                    <a:pt x="750570" y="1367790"/>
                  </a:cubicBezTo>
                  <a:cubicBezTo>
                    <a:pt x="730250" y="1361440"/>
                    <a:pt x="715010" y="1346200"/>
                    <a:pt x="702310" y="1315720"/>
                  </a:cubicBezTo>
                  <a:cubicBezTo>
                    <a:pt x="666750" y="1224280"/>
                    <a:pt x="675640" y="796290"/>
                    <a:pt x="701040" y="683260"/>
                  </a:cubicBezTo>
                  <a:cubicBezTo>
                    <a:pt x="711200" y="638810"/>
                    <a:pt x="744220" y="596900"/>
                    <a:pt x="741680" y="595630"/>
                  </a:cubicBezTo>
                  <a:cubicBezTo>
                    <a:pt x="739140" y="594360"/>
                    <a:pt x="711200" y="640080"/>
                    <a:pt x="708660" y="638810"/>
                  </a:cubicBezTo>
                  <a:cubicBezTo>
                    <a:pt x="707390" y="637540"/>
                    <a:pt x="708660" y="627380"/>
                    <a:pt x="712470" y="621030"/>
                  </a:cubicBezTo>
                  <a:cubicBezTo>
                    <a:pt x="717550" y="609600"/>
                    <a:pt x="731520" y="588010"/>
                    <a:pt x="746760" y="579120"/>
                  </a:cubicBezTo>
                  <a:cubicBezTo>
                    <a:pt x="760730" y="570230"/>
                    <a:pt x="784860" y="567690"/>
                    <a:pt x="800100" y="570230"/>
                  </a:cubicBezTo>
                  <a:cubicBezTo>
                    <a:pt x="812800" y="571500"/>
                    <a:pt x="824230" y="577850"/>
                    <a:pt x="833120" y="585470"/>
                  </a:cubicBezTo>
                  <a:cubicBezTo>
                    <a:pt x="842010" y="593090"/>
                    <a:pt x="848360" y="599440"/>
                    <a:pt x="854710" y="614680"/>
                  </a:cubicBezTo>
                  <a:cubicBezTo>
                    <a:pt x="869950" y="647700"/>
                    <a:pt x="894080" y="741680"/>
                    <a:pt x="892810" y="784860"/>
                  </a:cubicBezTo>
                  <a:cubicBezTo>
                    <a:pt x="891540" y="812800"/>
                    <a:pt x="886460" y="836930"/>
                    <a:pt x="872490" y="852170"/>
                  </a:cubicBezTo>
                  <a:cubicBezTo>
                    <a:pt x="858520" y="867410"/>
                    <a:pt x="825500" y="878840"/>
                    <a:pt x="805180" y="875030"/>
                  </a:cubicBezTo>
                  <a:cubicBezTo>
                    <a:pt x="784860" y="871220"/>
                    <a:pt x="762000" y="857250"/>
                    <a:pt x="749300" y="831850"/>
                  </a:cubicBezTo>
                  <a:cubicBezTo>
                    <a:pt x="722630" y="778510"/>
                    <a:pt x="731520" y="584200"/>
                    <a:pt x="741680" y="525780"/>
                  </a:cubicBezTo>
                  <a:cubicBezTo>
                    <a:pt x="745490" y="501650"/>
                    <a:pt x="749300" y="487680"/>
                    <a:pt x="760730" y="474980"/>
                  </a:cubicBezTo>
                  <a:cubicBezTo>
                    <a:pt x="772160" y="462280"/>
                    <a:pt x="791210" y="450850"/>
                    <a:pt x="808990" y="449580"/>
                  </a:cubicBezTo>
                  <a:cubicBezTo>
                    <a:pt x="829310" y="448310"/>
                    <a:pt x="861060" y="459740"/>
                    <a:pt x="875030" y="473710"/>
                  </a:cubicBezTo>
                  <a:cubicBezTo>
                    <a:pt x="887730" y="486410"/>
                    <a:pt x="889000" y="499110"/>
                    <a:pt x="894080" y="524510"/>
                  </a:cubicBezTo>
                  <a:cubicBezTo>
                    <a:pt x="908050" y="591820"/>
                    <a:pt x="924560" y="843280"/>
                    <a:pt x="906780" y="908050"/>
                  </a:cubicBezTo>
                  <a:cubicBezTo>
                    <a:pt x="900430" y="932180"/>
                    <a:pt x="889000" y="943610"/>
                    <a:pt x="877570" y="953770"/>
                  </a:cubicBezTo>
                  <a:cubicBezTo>
                    <a:pt x="867410" y="961390"/>
                    <a:pt x="854710" y="965200"/>
                    <a:pt x="843280" y="966470"/>
                  </a:cubicBezTo>
                  <a:cubicBezTo>
                    <a:pt x="831850" y="967740"/>
                    <a:pt x="817880" y="967740"/>
                    <a:pt x="806450" y="962660"/>
                  </a:cubicBezTo>
                  <a:cubicBezTo>
                    <a:pt x="792480" y="956310"/>
                    <a:pt x="778510" y="949960"/>
                    <a:pt x="765810" y="928370"/>
                  </a:cubicBezTo>
                  <a:cubicBezTo>
                    <a:pt x="726440" y="858520"/>
                    <a:pt x="675640" y="473710"/>
                    <a:pt x="689610" y="392430"/>
                  </a:cubicBezTo>
                  <a:cubicBezTo>
                    <a:pt x="694690" y="367030"/>
                    <a:pt x="703580" y="355600"/>
                    <a:pt x="715010" y="344170"/>
                  </a:cubicBezTo>
                  <a:cubicBezTo>
                    <a:pt x="723900" y="335280"/>
                    <a:pt x="735330" y="330200"/>
                    <a:pt x="748030" y="327660"/>
                  </a:cubicBezTo>
                  <a:cubicBezTo>
                    <a:pt x="763270" y="325120"/>
                    <a:pt x="786130" y="327660"/>
                    <a:pt x="801370" y="335280"/>
                  </a:cubicBezTo>
                  <a:cubicBezTo>
                    <a:pt x="816610" y="342900"/>
                    <a:pt x="829310" y="353060"/>
                    <a:pt x="836930" y="375920"/>
                  </a:cubicBezTo>
                  <a:cubicBezTo>
                    <a:pt x="854710" y="431800"/>
                    <a:pt x="825500" y="660400"/>
                    <a:pt x="803910" y="708660"/>
                  </a:cubicBezTo>
                  <a:cubicBezTo>
                    <a:pt x="797560" y="723900"/>
                    <a:pt x="791210" y="728980"/>
                    <a:pt x="779780" y="735330"/>
                  </a:cubicBezTo>
                  <a:cubicBezTo>
                    <a:pt x="765810" y="742950"/>
                    <a:pt x="744220" y="750570"/>
                    <a:pt x="726440" y="746760"/>
                  </a:cubicBezTo>
                  <a:cubicBezTo>
                    <a:pt x="706120" y="742950"/>
                    <a:pt x="681990" y="730250"/>
                    <a:pt x="669290" y="704850"/>
                  </a:cubicBezTo>
                  <a:cubicBezTo>
                    <a:pt x="641350" y="650240"/>
                    <a:pt x="670560" y="483870"/>
                    <a:pt x="661670" y="387350"/>
                  </a:cubicBezTo>
                  <a:cubicBezTo>
                    <a:pt x="654050" y="306070"/>
                    <a:pt x="615950" y="215900"/>
                    <a:pt x="624840" y="165100"/>
                  </a:cubicBezTo>
                  <a:cubicBezTo>
                    <a:pt x="629920" y="137160"/>
                    <a:pt x="642620" y="114300"/>
                    <a:pt x="659130" y="102870"/>
                  </a:cubicBezTo>
                  <a:cubicBezTo>
                    <a:pt x="673100" y="92710"/>
                    <a:pt x="694690" y="87630"/>
                    <a:pt x="712470" y="91440"/>
                  </a:cubicBezTo>
                  <a:cubicBezTo>
                    <a:pt x="732790" y="95250"/>
                    <a:pt x="753110" y="105410"/>
                    <a:pt x="769620" y="133350"/>
                  </a:cubicBezTo>
                  <a:cubicBezTo>
                    <a:pt x="817880" y="210820"/>
                    <a:pt x="869950" y="609600"/>
                    <a:pt x="859790" y="694690"/>
                  </a:cubicBezTo>
                  <a:cubicBezTo>
                    <a:pt x="855980" y="721360"/>
                    <a:pt x="849630" y="731520"/>
                    <a:pt x="838200" y="744220"/>
                  </a:cubicBezTo>
                  <a:cubicBezTo>
                    <a:pt x="826770" y="756920"/>
                    <a:pt x="806450" y="767080"/>
                    <a:pt x="789940" y="768350"/>
                  </a:cubicBezTo>
                  <a:cubicBezTo>
                    <a:pt x="773430" y="769620"/>
                    <a:pt x="751840" y="762000"/>
                    <a:pt x="737870" y="751840"/>
                  </a:cubicBezTo>
                  <a:cubicBezTo>
                    <a:pt x="723900" y="741680"/>
                    <a:pt x="711200" y="728980"/>
                    <a:pt x="708660" y="706120"/>
                  </a:cubicBezTo>
                  <a:cubicBezTo>
                    <a:pt x="702310" y="651510"/>
                    <a:pt x="784860" y="509270"/>
                    <a:pt x="811530" y="416560"/>
                  </a:cubicBezTo>
                  <a:cubicBezTo>
                    <a:pt x="834390" y="334010"/>
                    <a:pt x="839470" y="224790"/>
                    <a:pt x="862330" y="180340"/>
                  </a:cubicBezTo>
                  <a:cubicBezTo>
                    <a:pt x="873760" y="160020"/>
                    <a:pt x="883920" y="148590"/>
                    <a:pt x="899160" y="140970"/>
                  </a:cubicBezTo>
                  <a:cubicBezTo>
                    <a:pt x="914400" y="133350"/>
                    <a:pt x="935990" y="132080"/>
                    <a:pt x="952500" y="135890"/>
                  </a:cubicBezTo>
                  <a:cubicBezTo>
                    <a:pt x="969010" y="139700"/>
                    <a:pt x="988060" y="154940"/>
                    <a:pt x="996950" y="167640"/>
                  </a:cubicBezTo>
                  <a:cubicBezTo>
                    <a:pt x="1004570" y="177800"/>
                    <a:pt x="1007110" y="186690"/>
                    <a:pt x="1008380" y="201930"/>
                  </a:cubicBezTo>
                  <a:cubicBezTo>
                    <a:pt x="1009650" y="226060"/>
                    <a:pt x="994410" y="262890"/>
                    <a:pt x="989330" y="303530"/>
                  </a:cubicBezTo>
                  <a:cubicBezTo>
                    <a:pt x="982980" y="363220"/>
                    <a:pt x="996950" y="483870"/>
                    <a:pt x="981710" y="528320"/>
                  </a:cubicBezTo>
                  <a:cubicBezTo>
                    <a:pt x="974090" y="549910"/>
                    <a:pt x="965200" y="563880"/>
                    <a:pt x="951230" y="572770"/>
                  </a:cubicBezTo>
                  <a:cubicBezTo>
                    <a:pt x="937260" y="581660"/>
                    <a:pt x="914400" y="586740"/>
                    <a:pt x="899160" y="585470"/>
                  </a:cubicBezTo>
                  <a:cubicBezTo>
                    <a:pt x="886460" y="584200"/>
                    <a:pt x="875030" y="580390"/>
                    <a:pt x="864870" y="572770"/>
                  </a:cubicBezTo>
                  <a:cubicBezTo>
                    <a:pt x="852170" y="563880"/>
                    <a:pt x="839470" y="549910"/>
                    <a:pt x="834390" y="528320"/>
                  </a:cubicBezTo>
                  <a:cubicBezTo>
                    <a:pt x="824230" y="485140"/>
                    <a:pt x="883920" y="340360"/>
                    <a:pt x="862330" y="321310"/>
                  </a:cubicBezTo>
                  <a:cubicBezTo>
                    <a:pt x="848360" y="308610"/>
                    <a:pt x="808990" y="350520"/>
                    <a:pt x="784860" y="341630"/>
                  </a:cubicBezTo>
                  <a:cubicBezTo>
                    <a:pt x="749300" y="328930"/>
                    <a:pt x="701040" y="241300"/>
                    <a:pt x="689610" y="204470"/>
                  </a:cubicBezTo>
                  <a:cubicBezTo>
                    <a:pt x="683260" y="184150"/>
                    <a:pt x="685800" y="166370"/>
                    <a:pt x="690880" y="151130"/>
                  </a:cubicBezTo>
                  <a:cubicBezTo>
                    <a:pt x="694690" y="138430"/>
                    <a:pt x="702310" y="128270"/>
                    <a:pt x="712470" y="120650"/>
                  </a:cubicBezTo>
                  <a:cubicBezTo>
                    <a:pt x="725170" y="111760"/>
                    <a:pt x="745490" y="101600"/>
                    <a:pt x="763270" y="102870"/>
                  </a:cubicBezTo>
                  <a:cubicBezTo>
                    <a:pt x="783590" y="104140"/>
                    <a:pt x="802640" y="133350"/>
                    <a:pt x="825500" y="137160"/>
                  </a:cubicBezTo>
                  <a:cubicBezTo>
                    <a:pt x="849630" y="142240"/>
                    <a:pt x="880110" y="139700"/>
                    <a:pt x="906780" y="125730"/>
                  </a:cubicBezTo>
                  <a:cubicBezTo>
                    <a:pt x="942340" y="106680"/>
                    <a:pt x="982980" y="30480"/>
                    <a:pt x="1009650" y="12700"/>
                  </a:cubicBezTo>
                  <a:cubicBezTo>
                    <a:pt x="1022350" y="3810"/>
                    <a:pt x="1031240" y="1270"/>
                    <a:pt x="1043940" y="1270"/>
                  </a:cubicBezTo>
                  <a:cubicBezTo>
                    <a:pt x="1059180" y="0"/>
                    <a:pt x="1083310" y="3810"/>
                    <a:pt x="1097280" y="13970"/>
                  </a:cubicBezTo>
                  <a:cubicBezTo>
                    <a:pt x="1111250" y="24130"/>
                    <a:pt x="1121410" y="36830"/>
                    <a:pt x="1126490" y="59690"/>
                  </a:cubicBezTo>
                  <a:cubicBezTo>
                    <a:pt x="1136650" y="105410"/>
                    <a:pt x="1096010" y="204470"/>
                    <a:pt x="1099820" y="288290"/>
                  </a:cubicBezTo>
                  <a:cubicBezTo>
                    <a:pt x="1104900" y="393700"/>
                    <a:pt x="1158240" y="525780"/>
                    <a:pt x="1174750" y="640080"/>
                  </a:cubicBezTo>
                  <a:cubicBezTo>
                    <a:pt x="1191260" y="748030"/>
                    <a:pt x="1219200" y="902970"/>
                    <a:pt x="1201420" y="957580"/>
                  </a:cubicBezTo>
                  <a:cubicBezTo>
                    <a:pt x="1193800" y="980440"/>
                    <a:pt x="1179830" y="990600"/>
                    <a:pt x="1164590" y="998220"/>
                  </a:cubicBezTo>
                  <a:cubicBezTo>
                    <a:pt x="1149350" y="1005840"/>
                    <a:pt x="1126490" y="1007110"/>
                    <a:pt x="1111250" y="1004570"/>
                  </a:cubicBezTo>
                  <a:cubicBezTo>
                    <a:pt x="1098550" y="1002030"/>
                    <a:pt x="1087120" y="995680"/>
                    <a:pt x="1078230" y="986790"/>
                  </a:cubicBezTo>
                  <a:cubicBezTo>
                    <a:pt x="1066800" y="975360"/>
                    <a:pt x="1060450" y="958850"/>
                    <a:pt x="1054100" y="938530"/>
                  </a:cubicBezTo>
                  <a:cubicBezTo>
                    <a:pt x="1045210" y="905510"/>
                    <a:pt x="1051560" y="864870"/>
                    <a:pt x="1043940" y="805180"/>
                  </a:cubicBezTo>
                  <a:cubicBezTo>
                    <a:pt x="1027430" y="680720"/>
                    <a:pt x="927100" y="306070"/>
                    <a:pt x="929640" y="231140"/>
                  </a:cubicBezTo>
                  <a:cubicBezTo>
                    <a:pt x="929640" y="212090"/>
                    <a:pt x="932180" y="207010"/>
                    <a:pt x="938530" y="196850"/>
                  </a:cubicBezTo>
                  <a:cubicBezTo>
                    <a:pt x="947420" y="184150"/>
                    <a:pt x="963930" y="166370"/>
                    <a:pt x="980440" y="161290"/>
                  </a:cubicBezTo>
                  <a:cubicBezTo>
                    <a:pt x="999490" y="156210"/>
                    <a:pt x="1033780" y="161290"/>
                    <a:pt x="1050290" y="172720"/>
                  </a:cubicBezTo>
                  <a:cubicBezTo>
                    <a:pt x="1065530" y="182880"/>
                    <a:pt x="1076960" y="198120"/>
                    <a:pt x="1079500" y="218440"/>
                  </a:cubicBezTo>
                  <a:cubicBezTo>
                    <a:pt x="1083310" y="257810"/>
                    <a:pt x="1033780" y="327660"/>
                    <a:pt x="1013460" y="394970"/>
                  </a:cubicBezTo>
                  <a:cubicBezTo>
                    <a:pt x="986790" y="481330"/>
                    <a:pt x="956310" y="584200"/>
                    <a:pt x="941070" y="698500"/>
                  </a:cubicBezTo>
                  <a:cubicBezTo>
                    <a:pt x="920750" y="840740"/>
                    <a:pt x="944880" y="1123950"/>
                    <a:pt x="920750" y="1184910"/>
                  </a:cubicBezTo>
                  <a:cubicBezTo>
                    <a:pt x="914400" y="1201420"/>
                    <a:pt x="908050" y="1206500"/>
                    <a:pt x="896620" y="1212850"/>
                  </a:cubicBezTo>
                  <a:cubicBezTo>
                    <a:pt x="882650" y="1220470"/>
                    <a:pt x="859790" y="1228090"/>
                    <a:pt x="843280" y="1225550"/>
                  </a:cubicBezTo>
                  <a:cubicBezTo>
                    <a:pt x="826770" y="1223010"/>
                    <a:pt x="806450" y="1211580"/>
                    <a:pt x="796290" y="1200150"/>
                  </a:cubicBezTo>
                  <a:cubicBezTo>
                    <a:pt x="787400" y="1191260"/>
                    <a:pt x="783590" y="1183640"/>
                    <a:pt x="779780" y="1167130"/>
                  </a:cubicBezTo>
                  <a:cubicBezTo>
                    <a:pt x="769620" y="1122680"/>
                    <a:pt x="781050" y="989330"/>
                    <a:pt x="786130" y="910590"/>
                  </a:cubicBezTo>
                  <a:cubicBezTo>
                    <a:pt x="791210" y="843280"/>
                    <a:pt x="795020" y="764540"/>
                    <a:pt x="807720" y="722630"/>
                  </a:cubicBezTo>
                  <a:cubicBezTo>
                    <a:pt x="814070" y="701040"/>
                    <a:pt x="820420" y="685800"/>
                    <a:pt x="833120" y="674370"/>
                  </a:cubicBezTo>
                  <a:cubicBezTo>
                    <a:pt x="845820" y="662940"/>
                    <a:pt x="866140" y="655320"/>
                    <a:pt x="882650" y="655320"/>
                  </a:cubicBezTo>
                  <a:cubicBezTo>
                    <a:pt x="899160" y="655320"/>
                    <a:pt x="920750" y="662940"/>
                    <a:pt x="933450" y="673100"/>
                  </a:cubicBezTo>
                  <a:cubicBezTo>
                    <a:pt x="946150" y="684530"/>
                    <a:pt x="951230" y="694690"/>
                    <a:pt x="960120" y="720090"/>
                  </a:cubicBezTo>
                  <a:cubicBezTo>
                    <a:pt x="986790" y="796290"/>
                    <a:pt x="1047750" y="1127760"/>
                    <a:pt x="1031240" y="1211580"/>
                  </a:cubicBezTo>
                  <a:cubicBezTo>
                    <a:pt x="1024890" y="1243330"/>
                    <a:pt x="1010920" y="1261110"/>
                    <a:pt x="994410" y="1272540"/>
                  </a:cubicBezTo>
                  <a:cubicBezTo>
                    <a:pt x="980440" y="1282700"/>
                    <a:pt x="957580" y="1285240"/>
                    <a:pt x="941070" y="1282700"/>
                  </a:cubicBezTo>
                  <a:cubicBezTo>
                    <a:pt x="924560" y="1280160"/>
                    <a:pt x="905510" y="1266190"/>
                    <a:pt x="895350" y="1254760"/>
                  </a:cubicBezTo>
                  <a:cubicBezTo>
                    <a:pt x="886460" y="1244600"/>
                    <a:pt x="883920" y="1239520"/>
                    <a:pt x="880110" y="1220470"/>
                  </a:cubicBezTo>
                  <a:cubicBezTo>
                    <a:pt x="866140" y="1153160"/>
                    <a:pt x="868680" y="805180"/>
                    <a:pt x="885190" y="739140"/>
                  </a:cubicBezTo>
                  <a:cubicBezTo>
                    <a:pt x="889000" y="721360"/>
                    <a:pt x="892810" y="715010"/>
                    <a:pt x="901700" y="706120"/>
                  </a:cubicBezTo>
                  <a:cubicBezTo>
                    <a:pt x="913130" y="694690"/>
                    <a:pt x="933450" y="683260"/>
                    <a:pt x="949960" y="681990"/>
                  </a:cubicBezTo>
                  <a:cubicBezTo>
                    <a:pt x="966470" y="680720"/>
                    <a:pt x="988060" y="685800"/>
                    <a:pt x="1002030" y="694690"/>
                  </a:cubicBezTo>
                  <a:cubicBezTo>
                    <a:pt x="1016000" y="703580"/>
                    <a:pt x="1024890" y="715010"/>
                    <a:pt x="1032510" y="739140"/>
                  </a:cubicBezTo>
                  <a:cubicBezTo>
                    <a:pt x="1056640" y="814070"/>
                    <a:pt x="1062990" y="1163320"/>
                    <a:pt x="1042670" y="1239520"/>
                  </a:cubicBezTo>
                  <a:cubicBezTo>
                    <a:pt x="1036320" y="1264920"/>
                    <a:pt x="1028700" y="1275080"/>
                    <a:pt x="1014730" y="1285240"/>
                  </a:cubicBezTo>
                  <a:cubicBezTo>
                    <a:pt x="998220" y="1296670"/>
                    <a:pt x="962660" y="1301750"/>
                    <a:pt x="944880" y="1297940"/>
                  </a:cubicBezTo>
                  <a:cubicBezTo>
                    <a:pt x="932180" y="1295400"/>
                    <a:pt x="922020" y="1289050"/>
                    <a:pt x="913130" y="1278890"/>
                  </a:cubicBezTo>
                  <a:cubicBezTo>
                    <a:pt x="902970" y="1267460"/>
                    <a:pt x="896620" y="1256030"/>
                    <a:pt x="891540" y="1229360"/>
                  </a:cubicBezTo>
                  <a:cubicBezTo>
                    <a:pt x="875030" y="1132840"/>
                    <a:pt x="923290" y="665480"/>
                    <a:pt x="938530" y="532130"/>
                  </a:cubicBezTo>
                  <a:cubicBezTo>
                    <a:pt x="944880" y="478790"/>
                    <a:pt x="942340" y="444500"/>
                    <a:pt x="957580" y="419100"/>
                  </a:cubicBezTo>
                  <a:cubicBezTo>
                    <a:pt x="967740" y="402590"/>
                    <a:pt x="985520" y="391160"/>
                    <a:pt x="1000760" y="386080"/>
                  </a:cubicBezTo>
                  <a:cubicBezTo>
                    <a:pt x="1013460" y="382270"/>
                    <a:pt x="1024890" y="381000"/>
                    <a:pt x="1037590" y="384810"/>
                  </a:cubicBezTo>
                  <a:cubicBezTo>
                    <a:pt x="1052830" y="388620"/>
                    <a:pt x="1073150" y="402590"/>
                    <a:pt x="1083310" y="414020"/>
                  </a:cubicBezTo>
                  <a:cubicBezTo>
                    <a:pt x="1090930" y="424180"/>
                    <a:pt x="1093470" y="429260"/>
                    <a:pt x="1097280" y="447040"/>
                  </a:cubicBezTo>
                  <a:cubicBezTo>
                    <a:pt x="1111250" y="508000"/>
                    <a:pt x="1130300" y="801370"/>
                    <a:pt x="1111250" y="869950"/>
                  </a:cubicBezTo>
                  <a:cubicBezTo>
                    <a:pt x="1104900" y="894080"/>
                    <a:pt x="1093470" y="905510"/>
                    <a:pt x="1082040" y="915670"/>
                  </a:cubicBezTo>
                  <a:cubicBezTo>
                    <a:pt x="1071880" y="924560"/>
                    <a:pt x="1061720" y="929640"/>
                    <a:pt x="1049020" y="930910"/>
                  </a:cubicBezTo>
                  <a:cubicBezTo>
                    <a:pt x="1033780" y="932180"/>
                    <a:pt x="1009650" y="929640"/>
                    <a:pt x="995680" y="919480"/>
                  </a:cubicBezTo>
                  <a:cubicBezTo>
                    <a:pt x="979170" y="908050"/>
                    <a:pt x="965200" y="887730"/>
                    <a:pt x="960120" y="858520"/>
                  </a:cubicBezTo>
                  <a:cubicBezTo>
                    <a:pt x="949960" y="793750"/>
                    <a:pt x="1005840" y="622300"/>
                    <a:pt x="1031240" y="527050"/>
                  </a:cubicBezTo>
                  <a:cubicBezTo>
                    <a:pt x="1051560" y="452120"/>
                    <a:pt x="1074420" y="382270"/>
                    <a:pt x="1096010" y="328930"/>
                  </a:cubicBezTo>
                  <a:cubicBezTo>
                    <a:pt x="1111250" y="290830"/>
                    <a:pt x="1126490" y="252730"/>
                    <a:pt x="1143000" y="233680"/>
                  </a:cubicBezTo>
                  <a:cubicBezTo>
                    <a:pt x="1153160" y="222250"/>
                    <a:pt x="1162050" y="217170"/>
                    <a:pt x="1174750" y="214630"/>
                  </a:cubicBezTo>
                  <a:cubicBezTo>
                    <a:pt x="1189990" y="210820"/>
                    <a:pt x="1212850" y="210820"/>
                    <a:pt x="1228090" y="219710"/>
                  </a:cubicBezTo>
                  <a:cubicBezTo>
                    <a:pt x="1245870" y="229870"/>
                    <a:pt x="1259840" y="246380"/>
                    <a:pt x="1271270" y="276860"/>
                  </a:cubicBezTo>
                  <a:cubicBezTo>
                    <a:pt x="1296670" y="347980"/>
                    <a:pt x="1306830" y="612140"/>
                    <a:pt x="1291590" y="679450"/>
                  </a:cubicBezTo>
                  <a:cubicBezTo>
                    <a:pt x="1286510" y="703580"/>
                    <a:pt x="1278890" y="716280"/>
                    <a:pt x="1266190" y="726440"/>
                  </a:cubicBezTo>
                  <a:cubicBezTo>
                    <a:pt x="1253490" y="737870"/>
                    <a:pt x="1230630" y="744220"/>
                    <a:pt x="1214120" y="744220"/>
                  </a:cubicBezTo>
                  <a:cubicBezTo>
                    <a:pt x="1197610" y="744220"/>
                    <a:pt x="1177290" y="735330"/>
                    <a:pt x="1164590" y="723900"/>
                  </a:cubicBezTo>
                  <a:cubicBezTo>
                    <a:pt x="1151890" y="712470"/>
                    <a:pt x="1143000" y="695960"/>
                    <a:pt x="1140460" y="675640"/>
                  </a:cubicBezTo>
                  <a:cubicBezTo>
                    <a:pt x="1136650" y="646430"/>
                    <a:pt x="1149350" y="607060"/>
                    <a:pt x="1162050" y="562610"/>
                  </a:cubicBezTo>
                  <a:cubicBezTo>
                    <a:pt x="1182370" y="494030"/>
                    <a:pt x="1224280" y="346710"/>
                    <a:pt x="1266190" y="308610"/>
                  </a:cubicBezTo>
                  <a:cubicBezTo>
                    <a:pt x="1287780" y="289560"/>
                    <a:pt x="1315720" y="285750"/>
                    <a:pt x="1334770" y="287020"/>
                  </a:cubicBezTo>
                  <a:cubicBezTo>
                    <a:pt x="1347470" y="288290"/>
                    <a:pt x="1358900" y="293370"/>
                    <a:pt x="1367790" y="302260"/>
                  </a:cubicBezTo>
                  <a:cubicBezTo>
                    <a:pt x="1379220" y="312420"/>
                    <a:pt x="1389380" y="325120"/>
                    <a:pt x="1395730" y="347980"/>
                  </a:cubicBezTo>
                  <a:cubicBezTo>
                    <a:pt x="1410970" y="397510"/>
                    <a:pt x="1413510" y="543560"/>
                    <a:pt x="1403350" y="605790"/>
                  </a:cubicBezTo>
                  <a:cubicBezTo>
                    <a:pt x="1397000" y="642620"/>
                    <a:pt x="1388110" y="671830"/>
                    <a:pt x="1371600" y="690880"/>
                  </a:cubicBezTo>
                  <a:cubicBezTo>
                    <a:pt x="1358900" y="704850"/>
                    <a:pt x="1341120" y="715010"/>
                    <a:pt x="1323340" y="716280"/>
                  </a:cubicBezTo>
                  <a:cubicBezTo>
                    <a:pt x="1303020" y="717550"/>
                    <a:pt x="1271270" y="706120"/>
                    <a:pt x="1257300" y="690880"/>
                  </a:cubicBezTo>
                  <a:cubicBezTo>
                    <a:pt x="1243330" y="675640"/>
                    <a:pt x="1239520" y="652780"/>
                    <a:pt x="1240790" y="622300"/>
                  </a:cubicBezTo>
                  <a:cubicBezTo>
                    <a:pt x="1243330" y="560070"/>
                    <a:pt x="1306830" y="411480"/>
                    <a:pt x="1337310" y="340360"/>
                  </a:cubicBezTo>
                  <a:cubicBezTo>
                    <a:pt x="1357630" y="294640"/>
                    <a:pt x="1371600" y="259080"/>
                    <a:pt x="1395730" y="232410"/>
                  </a:cubicBezTo>
                  <a:cubicBezTo>
                    <a:pt x="1416050" y="210820"/>
                    <a:pt x="1442720" y="190500"/>
                    <a:pt x="1464310" y="187960"/>
                  </a:cubicBezTo>
                  <a:cubicBezTo>
                    <a:pt x="1482090" y="185420"/>
                    <a:pt x="1503680" y="195580"/>
                    <a:pt x="1516380" y="204470"/>
                  </a:cubicBezTo>
                  <a:cubicBezTo>
                    <a:pt x="1526540" y="212090"/>
                    <a:pt x="1535430" y="220980"/>
                    <a:pt x="1539240" y="233680"/>
                  </a:cubicBezTo>
                  <a:cubicBezTo>
                    <a:pt x="1544320" y="251460"/>
                    <a:pt x="1531620" y="279400"/>
                    <a:pt x="1534160" y="304800"/>
                  </a:cubicBezTo>
                  <a:cubicBezTo>
                    <a:pt x="1536700" y="332740"/>
                    <a:pt x="1572260" y="381000"/>
                    <a:pt x="1560830" y="393700"/>
                  </a:cubicBezTo>
                  <a:cubicBezTo>
                    <a:pt x="1550670" y="406400"/>
                    <a:pt x="1482090" y="401320"/>
                    <a:pt x="1470660" y="384810"/>
                  </a:cubicBezTo>
                  <a:cubicBezTo>
                    <a:pt x="1459230" y="367030"/>
                    <a:pt x="1487170" y="309880"/>
                    <a:pt x="1502410" y="284480"/>
                  </a:cubicBezTo>
                  <a:cubicBezTo>
                    <a:pt x="1513840" y="265430"/>
                    <a:pt x="1526540" y="247650"/>
                    <a:pt x="1544320" y="240030"/>
                  </a:cubicBezTo>
                  <a:cubicBezTo>
                    <a:pt x="1563370" y="232410"/>
                    <a:pt x="1597660" y="234950"/>
                    <a:pt x="1615440" y="243840"/>
                  </a:cubicBezTo>
                  <a:cubicBezTo>
                    <a:pt x="1630680" y="251460"/>
                    <a:pt x="1642110" y="265430"/>
                    <a:pt x="1648460" y="285750"/>
                  </a:cubicBezTo>
                  <a:cubicBezTo>
                    <a:pt x="1659890" y="321310"/>
                    <a:pt x="1647190" y="401320"/>
                    <a:pt x="1639570" y="447040"/>
                  </a:cubicBezTo>
                  <a:cubicBezTo>
                    <a:pt x="1633220" y="482600"/>
                    <a:pt x="1629410" y="514350"/>
                    <a:pt x="1614170" y="541020"/>
                  </a:cubicBezTo>
                  <a:cubicBezTo>
                    <a:pt x="1598930" y="565150"/>
                    <a:pt x="1570990" y="575310"/>
                    <a:pt x="1550670" y="600710"/>
                  </a:cubicBezTo>
                  <a:cubicBezTo>
                    <a:pt x="1524000" y="632460"/>
                    <a:pt x="1501140" y="685800"/>
                    <a:pt x="1474470" y="721360"/>
                  </a:cubicBezTo>
                  <a:cubicBezTo>
                    <a:pt x="1451610" y="751840"/>
                    <a:pt x="1435100" y="767080"/>
                    <a:pt x="1403350" y="800100"/>
                  </a:cubicBezTo>
                  <a:cubicBezTo>
                    <a:pt x="1346200" y="861060"/>
                    <a:pt x="1217930" y="999490"/>
                    <a:pt x="1159510" y="1051560"/>
                  </a:cubicBezTo>
                  <a:cubicBezTo>
                    <a:pt x="1129030" y="1078230"/>
                    <a:pt x="1112520" y="1103630"/>
                    <a:pt x="1087120" y="1104900"/>
                  </a:cubicBezTo>
                  <a:cubicBezTo>
                    <a:pt x="1061720" y="1106170"/>
                    <a:pt x="1022350" y="1084580"/>
                    <a:pt x="1005840" y="1060450"/>
                  </a:cubicBezTo>
                  <a:cubicBezTo>
                    <a:pt x="988060" y="1035050"/>
                    <a:pt x="984250" y="996950"/>
                    <a:pt x="986790" y="952500"/>
                  </a:cubicBezTo>
                  <a:cubicBezTo>
                    <a:pt x="991870" y="877570"/>
                    <a:pt x="1047750" y="725170"/>
                    <a:pt x="1080770" y="654050"/>
                  </a:cubicBezTo>
                  <a:cubicBezTo>
                    <a:pt x="1101090" y="610870"/>
                    <a:pt x="1118870" y="575310"/>
                    <a:pt x="1141730" y="557530"/>
                  </a:cubicBezTo>
                  <a:cubicBezTo>
                    <a:pt x="1158240" y="546100"/>
                    <a:pt x="1177290" y="541020"/>
                    <a:pt x="1193800" y="542290"/>
                  </a:cubicBezTo>
                  <a:cubicBezTo>
                    <a:pt x="1210310" y="543560"/>
                    <a:pt x="1230630" y="553720"/>
                    <a:pt x="1242060" y="566420"/>
                  </a:cubicBezTo>
                  <a:cubicBezTo>
                    <a:pt x="1253490" y="579120"/>
                    <a:pt x="1258570" y="593090"/>
                    <a:pt x="1262380" y="615950"/>
                  </a:cubicBezTo>
                  <a:cubicBezTo>
                    <a:pt x="1271270" y="659130"/>
                    <a:pt x="1268730" y="742950"/>
                    <a:pt x="1261110" y="810260"/>
                  </a:cubicBezTo>
                  <a:cubicBezTo>
                    <a:pt x="1252220" y="885190"/>
                    <a:pt x="1234440" y="984250"/>
                    <a:pt x="1207770" y="1046480"/>
                  </a:cubicBezTo>
                  <a:cubicBezTo>
                    <a:pt x="1187450" y="1093470"/>
                    <a:pt x="1163320" y="1153160"/>
                    <a:pt x="1134110" y="1159510"/>
                  </a:cubicBezTo>
                  <a:cubicBezTo>
                    <a:pt x="1107440" y="1165860"/>
                    <a:pt x="1057910" y="1132840"/>
                    <a:pt x="1041400" y="1103630"/>
                  </a:cubicBezTo>
                  <a:cubicBezTo>
                    <a:pt x="1022350" y="1070610"/>
                    <a:pt x="1037590" y="1009650"/>
                    <a:pt x="1040130" y="965200"/>
                  </a:cubicBezTo>
                  <a:cubicBezTo>
                    <a:pt x="1042670" y="924560"/>
                    <a:pt x="1043940" y="877570"/>
                    <a:pt x="1056640" y="849630"/>
                  </a:cubicBezTo>
                  <a:cubicBezTo>
                    <a:pt x="1065530" y="830580"/>
                    <a:pt x="1076960" y="816610"/>
                    <a:pt x="1092200" y="808990"/>
                  </a:cubicBezTo>
                  <a:cubicBezTo>
                    <a:pt x="1107440" y="801370"/>
                    <a:pt x="1130300" y="798830"/>
                    <a:pt x="1146810" y="802640"/>
                  </a:cubicBezTo>
                  <a:cubicBezTo>
                    <a:pt x="1163320" y="806450"/>
                    <a:pt x="1182370" y="819150"/>
                    <a:pt x="1191260" y="833120"/>
                  </a:cubicBezTo>
                  <a:cubicBezTo>
                    <a:pt x="1200150" y="847090"/>
                    <a:pt x="1203960" y="859790"/>
                    <a:pt x="1203960" y="885190"/>
                  </a:cubicBezTo>
                  <a:cubicBezTo>
                    <a:pt x="1203960" y="949960"/>
                    <a:pt x="1154430" y="1183640"/>
                    <a:pt x="1121410" y="1238250"/>
                  </a:cubicBezTo>
                  <a:cubicBezTo>
                    <a:pt x="1108710" y="1259840"/>
                    <a:pt x="1096010" y="1267460"/>
                    <a:pt x="1079500" y="1273810"/>
                  </a:cubicBezTo>
                  <a:cubicBezTo>
                    <a:pt x="1064260" y="1280160"/>
                    <a:pt x="1041400" y="1280160"/>
                    <a:pt x="1026160" y="1273810"/>
                  </a:cubicBezTo>
                  <a:cubicBezTo>
                    <a:pt x="1010920" y="1267460"/>
                    <a:pt x="993140" y="1252220"/>
                    <a:pt x="985520" y="1236980"/>
                  </a:cubicBezTo>
                  <a:cubicBezTo>
                    <a:pt x="977900" y="1221740"/>
                    <a:pt x="976630" y="1205230"/>
                    <a:pt x="980440" y="1183640"/>
                  </a:cubicBezTo>
                  <a:cubicBezTo>
                    <a:pt x="986790" y="1144270"/>
                    <a:pt x="1029970" y="1055370"/>
                    <a:pt x="1050290" y="1026160"/>
                  </a:cubicBezTo>
                  <a:cubicBezTo>
                    <a:pt x="1059180" y="1012190"/>
                    <a:pt x="1064260" y="1005840"/>
                    <a:pt x="1076960" y="1000760"/>
                  </a:cubicBezTo>
                  <a:cubicBezTo>
                    <a:pt x="1093470" y="993140"/>
                    <a:pt x="1129030" y="990600"/>
                    <a:pt x="1148080" y="999490"/>
                  </a:cubicBezTo>
                  <a:cubicBezTo>
                    <a:pt x="1167130" y="1008380"/>
                    <a:pt x="1181100" y="1026160"/>
                    <a:pt x="1189990" y="1056640"/>
                  </a:cubicBezTo>
                  <a:cubicBezTo>
                    <a:pt x="1212850" y="1137920"/>
                    <a:pt x="1172210" y="1478280"/>
                    <a:pt x="1141730" y="1550670"/>
                  </a:cubicBezTo>
                  <a:cubicBezTo>
                    <a:pt x="1131570" y="1574800"/>
                    <a:pt x="1122680" y="1584960"/>
                    <a:pt x="1107440" y="1592580"/>
                  </a:cubicBezTo>
                  <a:cubicBezTo>
                    <a:pt x="1089660" y="1601470"/>
                    <a:pt x="1054100" y="1601470"/>
                    <a:pt x="1036320" y="1595120"/>
                  </a:cubicBezTo>
                  <a:cubicBezTo>
                    <a:pt x="1023620" y="1591310"/>
                    <a:pt x="1016000" y="1582420"/>
                    <a:pt x="1008380" y="1572260"/>
                  </a:cubicBezTo>
                  <a:cubicBezTo>
                    <a:pt x="999490" y="1559560"/>
                    <a:pt x="995680" y="1544320"/>
                    <a:pt x="993140" y="1520190"/>
                  </a:cubicBezTo>
                  <a:cubicBezTo>
                    <a:pt x="986790" y="1469390"/>
                    <a:pt x="990600" y="1339850"/>
                    <a:pt x="1002030" y="1277620"/>
                  </a:cubicBezTo>
                  <a:cubicBezTo>
                    <a:pt x="1009650" y="1238250"/>
                    <a:pt x="1014730" y="1201420"/>
                    <a:pt x="1035050" y="1182370"/>
                  </a:cubicBezTo>
                  <a:cubicBezTo>
                    <a:pt x="1051560" y="1165860"/>
                    <a:pt x="1083310" y="1158240"/>
                    <a:pt x="1103630" y="1162050"/>
                  </a:cubicBezTo>
                  <a:cubicBezTo>
                    <a:pt x="1123950" y="1165860"/>
                    <a:pt x="1144270" y="1182370"/>
                    <a:pt x="1158240" y="1207770"/>
                  </a:cubicBezTo>
                  <a:cubicBezTo>
                    <a:pt x="1182370" y="1253490"/>
                    <a:pt x="1196340" y="1390650"/>
                    <a:pt x="1184910" y="1441450"/>
                  </a:cubicBezTo>
                  <a:cubicBezTo>
                    <a:pt x="1178560" y="1469390"/>
                    <a:pt x="1163320" y="1488440"/>
                    <a:pt x="1146810" y="1499870"/>
                  </a:cubicBezTo>
                  <a:cubicBezTo>
                    <a:pt x="1131570" y="1510030"/>
                    <a:pt x="1109980" y="1512570"/>
                    <a:pt x="1093470" y="1508760"/>
                  </a:cubicBezTo>
                  <a:cubicBezTo>
                    <a:pt x="1076960" y="1504950"/>
                    <a:pt x="1057910" y="1490980"/>
                    <a:pt x="1047750" y="1479550"/>
                  </a:cubicBezTo>
                  <a:cubicBezTo>
                    <a:pt x="1040130" y="1469390"/>
                    <a:pt x="1035050" y="1460500"/>
                    <a:pt x="1033780" y="1445260"/>
                  </a:cubicBezTo>
                  <a:cubicBezTo>
                    <a:pt x="1031240" y="1419860"/>
                    <a:pt x="1041400" y="1380490"/>
                    <a:pt x="1055370" y="1338580"/>
                  </a:cubicBezTo>
                  <a:cubicBezTo>
                    <a:pt x="1078230" y="1268730"/>
                    <a:pt x="1130300" y="1148080"/>
                    <a:pt x="1182370" y="1071880"/>
                  </a:cubicBezTo>
                  <a:cubicBezTo>
                    <a:pt x="1229360" y="1002030"/>
                    <a:pt x="1287780" y="937260"/>
                    <a:pt x="1347470" y="894080"/>
                  </a:cubicBezTo>
                  <a:cubicBezTo>
                    <a:pt x="1398270" y="857250"/>
                    <a:pt x="1465580" y="810260"/>
                    <a:pt x="1510030" y="819150"/>
                  </a:cubicBezTo>
                  <a:cubicBezTo>
                    <a:pt x="1549400" y="826770"/>
                    <a:pt x="1593850" y="886460"/>
                    <a:pt x="1606550" y="920750"/>
                  </a:cubicBezTo>
                  <a:cubicBezTo>
                    <a:pt x="1616710" y="946150"/>
                    <a:pt x="1614170" y="977900"/>
                    <a:pt x="1604010" y="999490"/>
                  </a:cubicBezTo>
                  <a:cubicBezTo>
                    <a:pt x="1595120" y="1019810"/>
                    <a:pt x="1573530" y="1042670"/>
                    <a:pt x="1553210" y="1049020"/>
                  </a:cubicBezTo>
                  <a:cubicBezTo>
                    <a:pt x="1532890" y="1055370"/>
                    <a:pt x="1501140" y="1047750"/>
                    <a:pt x="1484630" y="1036320"/>
                  </a:cubicBezTo>
                  <a:cubicBezTo>
                    <a:pt x="1470660" y="1026160"/>
                    <a:pt x="1457960" y="1008380"/>
                    <a:pt x="1456690" y="989330"/>
                  </a:cubicBezTo>
                  <a:cubicBezTo>
                    <a:pt x="1455420" y="958850"/>
                    <a:pt x="1474470" y="911860"/>
                    <a:pt x="1508760" y="869950"/>
                  </a:cubicBezTo>
                  <a:cubicBezTo>
                    <a:pt x="1569720" y="795020"/>
                    <a:pt x="1785620" y="661670"/>
                    <a:pt x="1855470" y="624840"/>
                  </a:cubicBezTo>
                  <a:cubicBezTo>
                    <a:pt x="1882140" y="610870"/>
                    <a:pt x="1896110" y="601980"/>
                    <a:pt x="1916430" y="603250"/>
                  </a:cubicBezTo>
                  <a:cubicBezTo>
                    <a:pt x="1938020" y="604520"/>
                    <a:pt x="1967230" y="621030"/>
                    <a:pt x="1979930" y="635000"/>
                  </a:cubicBezTo>
                  <a:cubicBezTo>
                    <a:pt x="1988820" y="645160"/>
                    <a:pt x="1992630" y="656590"/>
                    <a:pt x="1993900" y="669290"/>
                  </a:cubicBezTo>
                  <a:cubicBezTo>
                    <a:pt x="1995170" y="684530"/>
                    <a:pt x="1990090" y="702310"/>
                    <a:pt x="1981200" y="721360"/>
                  </a:cubicBezTo>
                  <a:cubicBezTo>
                    <a:pt x="1967230" y="750570"/>
                    <a:pt x="1931670" y="801370"/>
                    <a:pt x="1903730" y="819150"/>
                  </a:cubicBezTo>
                  <a:cubicBezTo>
                    <a:pt x="1882140" y="833120"/>
                    <a:pt x="1854200" y="838200"/>
                    <a:pt x="1835150" y="834390"/>
                  </a:cubicBezTo>
                  <a:cubicBezTo>
                    <a:pt x="1817370" y="830580"/>
                    <a:pt x="1799590" y="815340"/>
                    <a:pt x="1790700" y="802640"/>
                  </a:cubicBezTo>
                  <a:cubicBezTo>
                    <a:pt x="1783080" y="792480"/>
                    <a:pt x="1780540" y="783590"/>
                    <a:pt x="1779270" y="768350"/>
                  </a:cubicBezTo>
                  <a:cubicBezTo>
                    <a:pt x="1778000" y="736600"/>
                    <a:pt x="1798320" y="652780"/>
                    <a:pt x="1811020" y="623570"/>
                  </a:cubicBezTo>
                  <a:cubicBezTo>
                    <a:pt x="1817370" y="608330"/>
                    <a:pt x="1822450" y="600710"/>
                    <a:pt x="1831340" y="593090"/>
                  </a:cubicBezTo>
                  <a:cubicBezTo>
                    <a:pt x="1840230" y="585470"/>
                    <a:pt x="1850390" y="577850"/>
                    <a:pt x="1863090" y="575310"/>
                  </a:cubicBezTo>
                  <a:cubicBezTo>
                    <a:pt x="1878330" y="571500"/>
                    <a:pt x="1901190" y="572770"/>
                    <a:pt x="1916430" y="580390"/>
                  </a:cubicBezTo>
                  <a:cubicBezTo>
                    <a:pt x="1931670" y="588010"/>
                    <a:pt x="1946910" y="605790"/>
                    <a:pt x="1953260" y="621030"/>
                  </a:cubicBezTo>
                  <a:cubicBezTo>
                    <a:pt x="1959610" y="636270"/>
                    <a:pt x="1960880" y="657860"/>
                    <a:pt x="1954530" y="674370"/>
                  </a:cubicBezTo>
                  <a:cubicBezTo>
                    <a:pt x="1945640" y="695960"/>
                    <a:pt x="1926590" y="708660"/>
                    <a:pt x="1894840" y="734060"/>
                  </a:cubicBezTo>
                  <a:cubicBezTo>
                    <a:pt x="1813560" y="800100"/>
                    <a:pt x="1510030" y="977900"/>
                    <a:pt x="1418590" y="1049020"/>
                  </a:cubicBezTo>
                  <a:cubicBezTo>
                    <a:pt x="1377950" y="1080770"/>
                    <a:pt x="1363980" y="1093470"/>
                    <a:pt x="1336040" y="1123950"/>
                  </a:cubicBezTo>
                  <a:cubicBezTo>
                    <a:pt x="1301750" y="1160780"/>
                    <a:pt x="1262380" y="1207770"/>
                    <a:pt x="1230630" y="1257300"/>
                  </a:cubicBezTo>
                  <a:cubicBezTo>
                    <a:pt x="1196340" y="1311910"/>
                    <a:pt x="1179830" y="1424940"/>
                    <a:pt x="1141730" y="1438910"/>
                  </a:cubicBezTo>
                  <a:cubicBezTo>
                    <a:pt x="1115060" y="1447800"/>
                    <a:pt x="1059180" y="1424940"/>
                    <a:pt x="1050290" y="1397000"/>
                  </a:cubicBezTo>
                  <a:cubicBezTo>
                    <a:pt x="1035050" y="1348740"/>
                    <a:pt x="1160780" y="1165860"/>
                    <a:pt x="1203960" y="1129030"/>
                  </a:cubicBezTo>
                  <a:cubicBezTo>
                    <a:pt x="1221740" y="1113790"/>
                    <a:pt x="1236980" y="1108710"/>
                    <a:pt x="1254760" y="1109980"/>
                  </a:cubicBezTo>
                  <a:cubicBezTo>
                    <a:pt x="1275080" y="1111250"/>
                    <a:pt x="1305560" y="1125220"/>
                    <a:pt x="1316990" y="1143000"/>
                  </a:cubicBezTo>
                  <a:cubicBezTo>
                    <a:pt x="1328420" y="1160780"/>
                    <a:pt x="1329690" y="1182370"/>
                    <a:pt x="1324610" y="1214120"/>
                  </a:cubicBezTo>
                  <a:cubicBezTo>
                    <a:pt x="1313180" y="1287780"/>
                    <a:pt x="1209040" y="1517650"/>
                    <a:pt x="1164590" y="1567180"/>
                  </a:cubicBezTo>
                  <a:cubicBezTo>
                    <a:pt x="1148080" y="1586230"/>
                    <a:pt x="1134110" y="1591310"/>
                    <a:pt x="1118870" y="1595120"/>
                  </a:cubicBezTo>
                  <a:cubicBezTo>
                    <a:pt x="1106170" y="1597660"/>
                    <a:pt x="1093470" y="1597660"/>
                    <a:pt x="1082040" y="1592580"/>
                  </a:cubicBezTo>
                  <a:cubicBezTo>
                    <a:pt x="1068070" y="1587500"/>
                    <a:pt x="1049020" y="1573530"/>
                    <a:pt x="1040130" y="1559560"/>
                  </a:cubicBezTo>
                  <a:cubicBezTo>
                    <a:pt x="1031240" y="1545590"/>
                    <a:pt x="1029970" y="1520190"/>
                    <a:pt x="1029970" y="1507490"/>
                  </a:cubicBezTo>
                  <a:cubicBezTo>
                    <a:pt x="1029970" y="1499870"/>
                    <a:pt x="1029970" y="1496060"/>
                    <a:pt x="1035050" y="1489710"/>
                  </a:cubicBezTo>
                  <a:cubicBezTo>
                    <a:pt x="1045210" y="1477010"/>
                    <a:pt x="1080770" y="1466850"/>
                    <a:pt x="1102360" y="1446530"/>
                  </a:cubicBezTo>
                  <a:cubicBezTo>
                    <a:pt x="1130300" y="1421130"/>
                    <a:pt x="1154430" y="1357630"/>
                    <a:pt x="1184910" y="1339850"/>
                  </a:cubicBezTo>
                  <a:cubicBezTo>
                    <a:pt x="1206500" y="1327150"/>
                    <a:pt x="1235710" y="1323340"/>
                    <a:pt x="1254760" y="1328420"/>
                  </a:cubicBezTo>
                  <a:cubicBezTo>
                    <a:pt x="1271270" y="1333500"/>
                    <a:pt x="1287780" y="1351280"/>
                    <a:pt x="1296670" y="1363980"/>
                  </a:cubicBezTo>
                  <a:cubicBezTo>
                    <a:pt x="1303020" y="1374140"/>
                    <a:pt x="1305560" y="1383030"/>
                    <a:pt x="1306830" y="1398270"/>
                  </a:cubicBezTo>
                  <a:cubicBezTo>
                    <a:pt x="1308100" y="1432560"/>
                    <a:pt x="1296670" y="1526540"/>
                    <a:pt x="1276350" y="1563370"/>
                  </a:cubicBezTo>
                  <a:cubicBezTo>
                    <a:pt x="1262380" y="1587500"/>
                    <a:pt x="1243330" y="1605280"/>
                    <a:pt x="1223010" y="1610360"/>
                  </a:cubicBezTo>
                  <a:cubicBezTo>
                    <a:pt x="1202690" y="1615440"/>
                    <a:pt x="1169670" y="1606550"/>
                    <a:pt x="1154430" y="1592580"/>
                  </a:cubicBezTo>
                  <a:cubicBezTo>
                    <a:pt x="1139190" y="1578610"/>
                    <a:pt x="1125220" y="1551940"/>
                    <a:pt x="1130300" y="1526540"/>
                  </a:cubicBezTo>
                  <a:cubicBezTo>
                    <a:pt x="1139190" y="1480820"/>
                    <a:pt x="1228090" y="1405890"/>
                    <a:pt x="1286510" y="1358900"/>
                  </a:cubicBezTo>
                  <a:cubicBezTo>
                    <a:pt x="1343660" y="1313180"/>
                    <a:pt x="1443990" y="1233170"/>
                    <a:pt x="1478280" y="1248410"/>
                  </a:cubicBezTo>
                  <a:cubicBezTo>
                    <a:pt x="1503680" y="1259840"/>
                    <a:pt x="1508760" y="1329690"/>
                    <a:pt x="1506220" y="1366520"/>
                  </a:cubicBezTo>
                  <a:cubicBezTo>
                    <a:pt x="1504950" y="1399540"/>
                    <a:pt x="1488440" y="1438910"/>
                    <a:pt x="1473200" y="1460500"/>
                  </a:cubicBezTo>
                  <a:cubicBezTo>
                    <a:pt x="1461770" y="1477010"/>
                    <a:pt x="1447800" y="1489710"/>
                    <a:pt x="1431290" y="1494790"/>
                  </a:cubicBezTo>
                  <a:cubicBezTo>
                    <a:pt x="1412240" y="1499870"/>
                    <a:pt x="1377950" y="1496060"/>
                    <a:pt x="1361440" y="1484630"/>
                  </a:cubicBezTo>
                  <a:cubicBezTo>
                    <a:pt x="1346200" y="1475740"/>
                    <a:pt x="1336040" y="1454150"/>
                    <a:pt x="1332230" y="1438910"/>
                  </a:cubicBezTo>
                  <a:cubicBezTo>
                    <a:pt x="1328420" y="1426210"/>
                    <a:pt x="1327150" y="1417320"/>
                    <a:pt x="1333500" y="1402080"/>
                  </a:cubicBezTo>
                  <a:cubicBezTo>
                    <a:pt x="1351280" y="1360170"/>
                    <a:pt x="1465580" y="1234440"/>
                    <a:pt x="1525270" y="1210310"/>
                  </a:cubicBezTo>
                  <a:cubicBezTo>
                    <a:pt x="1562100" y="1195070"/>
                    <a:pt x="1611630" y="1192530"/>
                    <a:pt x="1631950" y="1211580"/>
                  </a:cubicBezTo>
                  <a:cubicBezTo>
                    <a:pt x="1653540" y="1231900"/>
                    <a:pt x="1652270" y="1289050"/>
                    <a:pt x="1642110" y="1337310"/>
                  </a:cubicBezTo>
                  <a:cubicBezTo>
                    <a:pt x="1626870" y="1413510"/>
                    <a:pt x="1537970" y="1570990"/>
                    <a:pt x="1497330" y="1614170"/>
                  </a:cubicBezTo>
                  <a:cubicBezTo>
                    <a:pt x="1480820" y="1631950"/>
                    <a:pt x="1466850" y="1639570"/>
                    <a:pt x="1451610" y="1643380"/>
                  </a:cubicBezTo>
                  <a:cubicBezTo>
                    <a:pt x="1438910" y="1647190"/>
                    <a:pt x="1427480" y="1647190"/>
                    <a:pt x="1414780" y="1642110"/>
                  </a:cubicBezTo>
                  <a:cubicBezTo>
                    <a:pt x="1398270" y="1634490"/>
                    <a:pt x="1371600" y="1612900"/>
                    <a:pt x="1363980" y="1593850"/>
                  </a:cubicBezTo>
                  <a:cubicBezTo>
                    <a:pt x="1357630" y="1577340"/>
                    <a:pt x="1358900" y="1557020"/>
                    <a:pt x="1365250" y="1539240"/>
                  </a:cubicBezTo>
                  <a:cubicBezTo>
                    <a:pt x="1372870" y="1517650"/>
                    <a:pt x="1393190" y="1490980"/>
                    <a:pt x="1409700" y="1475740"/>
                  </a:cubicBezTo>
                  <a:cubicBezTo>
                    <a:pt x="1423670" y="1463040"/>
                    <a:pt x="1440180" y="1451610"/>
                    <a:pt x="1456690" y="1449070"/>
                  </a:cubicBezTo>
                  <a:cubicBezTo>
                    <a:pt x="1473200" y="1446530"/>
                    <a:pt x="1496060" y="1452880"/>
                    <a:pt x="1510030" y="1460500"/>
                  </a:cubicBezTo>
                  <a:cubicBezTo>
                    <a:pt x="1521460" y="1466850"/>
                    <a:pt x="1530350" y="1474470"/>
                    <a:pt x="1535430" y="1487170"/>
                  </a:cubicBezTo>
                  <a:cubicBezTo>
                    <a:pt x="1543050" y="1503680"/>
                    <a:pt x="1548130" y="1531620"/>
                    <a:pt x="1537970" y="1558290"/>
                  </a:cubicBezTo>
                  <a:cubicBezTo>
                    <a:pt x="1517650" y="1607820"/>
                    <a:pt x="1388110" y="1709420"/>
                    <a:pt x="1350010" y="1736090"/>
                  </a:cubicBezTo>
                  <a:cubicBezTo>
                    <a:pt x="1336040" y="1746250"/>
                    <a:pt x="1329690" y="1750060"/>
                    <a:pt x="1316990" y="1752600"/>
                  </a:cubicBezTo>
                  <a:cubicBezTo>
                    <a:pt x="1301750" y="1755140"/>
                    <a:pt x="1277620" y="1752600"/>
                    <a:pt x="1263650" y="1743710"/>
                  </a:cubicBezTo>
                  <a:cubicBezTo>
                    <a:pt x="1248410" y="1734820"/>
                    <a:pt x="1234440" y="1718310"/>
                    <a:pt x="1229360" y="1701800"/>
                  </a:cubicBezTo>
                  <a:cubicBezTo>
                    <a:pt x="1224280" y="1686560"/>
                    <a:pt x="1221740" y="1671320"/>
                    <a:pt x="1231900" y="1648460"/>
                  </a:cubicBezTo>
                  <a:cubicBezTo>
                    <a:pt x="1261110" y="1582420"/>
                    <a:pt x="1502410" y="1366520"/>
                    <a:pt x="1558290" y="1330960"/>
                  </a:cubicBezTo>
                  <a:cubicBezTo>
                    <a:pt x="1573530" y="1320800"/>
                    <a:pt x="1579880" y="1319530"/>
                    <a:pt x="1592580" y="1318260"/>
                  </a:cubicBezTo>
                  <a:cubicBezTo>
                    <a:pt x="1607820" y="1316990"/>
                    <a:pt x="1630680" y="1320800"/>
                    <a:pt x="1644650" y="1330960"/>
                  </a:cubicBezTo>
                  <a:cubicBezTo>
                    <a:pt x="1659890" y="1343660"/>
                    <a:pt x="1675130" y="1369060"/>
                    <a:pt x="1677670" y="1394460"/>
                  </a:cubicBezTo>
                  <a:cubicBezTo>
                    <a:pt x="1681480" y="1428750"/>
                    <a:pt x="1661160" y="1475740"/>
                    <a:pt x="1640840" y="1521460"/>
                  </a:cubicBezTo>
                  <a:cubicBezTo>
                    <a:pt x="1612900" y="1584960"/>
                    <a:pt x="1545590" y="1696720"/>
                    <a:pt x="1511300" y="1734820"/>
                  </a:cubicBezTo>
                  <a:cubicBezTo>
                    <a:pt x="1494790" y="1752600"/>
                    <a:pt x="1484630" y="1762760"/>
                    <a:pt x="1468120" y="1767840"/>
                  </a:cubicBezTo>
                  <a:cubicBezTo>
                    <a:pt x="1451610" y="1772920"/>
                    <a:pt x="1428750" y="1769110"/>
                    <a:pt x="1414780" y="1764030"/>
                  </a:cubicBezTo>
                  <a:cubicBezTo>
                    <a:pt x="1403350" y="1758950"/>
                    <a:pt x="1391920" y="1752600"/>
                    <a:pt x="1385570" y="1741170"/>
                  </a:cubicBezTo>
                  <a:cubicBezTo>
                    <a:pt x="1376680" y="1724660"/>
                    <a:pt x="1369060" y="1700530"/>
                    <a:pt x="1374140" y="1671320"/>
                  </a:cubicBezTo>
                  <a:cubicBezTo>
                    <a:pt x="1384300" y="1615440"/>
                    <a:pt x="1456690" y="1506220"/>
                    <a:pt x="1501140" y="1437640"/>
                  </a:cubicBezTo>
                  <a:cubicBezTo>
                    <a:pt x="1539240" y="1379220"/>
                    <a:pt x="1588770" y="1308100"/>
                    <a:pt x="1617980" y="1283970"/>
                  </a:cubicBezTo>
                  <a:cubicBezTo>
                    <a:pt x="1630680" y="1273810"/>
                    <a:pt x="1638300" y="1270000"/>
                    <a:pt x="1651000" y="1267460"/>
                  </a:cubicBezTo>
                  <a:cubicBezTo>
                    <a:pt x="1666240" y="1264920"/>
                    <a:pt x="1689100" y="1266190"/>
                    <a:pt x="1704340" y="1275080"/>
                  </a:cubicBezTo>
                  <a:cubicBezTo>
                    <a:pt x="1720850" y="1286510"/>
                    <a:pt x="1738630" y="1306830"/>
                    <a:pt x="1743710" y="1334770"/>
                  </a:cubicBezTo>
                  <a:cubicBezTo>
                    <a:pt x="1753870" y="1386840"/>
                    <a:pt x="1722120" y="1526540"/>
                    <a:pt x="1695450" y="1573530"/>
                  </a:cubicBezTo>
                  <a:cubicBezTo>
                    <a:pt x="1681480" y="1598930"/>
                    <a:pt x="1662430" y="1615440"/>
                    <a:pt x="1642110" y="1620520"/>
                  </a:cubicBezTo>
                  <a:cubicBezTo>
                    <a:pt x="1621790" y="1625600"/>
                    <a:pt x="1588770" y="1616710"/>
                    <a:pt x="1573530" y="1602740"/>
                  </a:cubicBezTo>
                  <a:cubicBezTo>
                    <a:pt x="1558290" y="1588770"/>
                    <a:pt x="1544320" y="1562100"/>
                    <a:pt x="1549400" y="1535430"/>
                  </a:cubicBezTo>
                  <a:cubicBezTo>
                    <a:pt x="1558290" y="1484630"/>
                    <a:pt x="1667510" y="1384300"/>
                    <a:pt x="1717040" y="1336040"/>
                  </a:cubicBezTo>
                  <a:cubicBezTo>
                    <a:pt x="1750060" y="1304290"/>
                    <a:pt x="1770380" y="1281430"/>
                    <a:pt x="1805940" y="1263650"/>
                  </a:cubicBezTo>
                  <a:cubicBezTo>
                    <a:pt x="1849120" y="1242060"/>
                    <a:pt x="1922780" y="1225550"/>
                    <a:pt x="1960880" y="1223010"/>
                  </a:cubicBezTo>
                  <a:cubicBezTo>
                    <a:pt x="1983740" y="1221740"/>
                    <a:pt x="1998980" y="1221740"/>
                    <a:pt x="2014220" y="1229360"/>
                  </a:cubicBezTo>
                  <a:cubicBezTo>
                    <a:pt x="2029460" y="1236980"/>
                    <a:pt x="2044700" y="1254760"/>
                    <a:pt x="2049780" y="1271270"/>
                  </a:cubicBezTo>
                  <a:cubicBezTo>
                    <a:pt x="2056130" y="1290320"/>
                    <a:pt x="2052320" y="1318260"/>
                    <a:pt x="2040890" y="1341120"/>
                  </a:cubicBezTo>
                  <a:cubicBezTo>
                    <a:pt x="2026920" y="1370330"/>
                    <a:pt x="1995170" y="1390650"/>
                    <a:pt x="1957070" y="1423670"/>
                  </a:cubicBezTo>
                  <a:cubicBezTo>
                    <a:pt x="1888490" y="1482090"/>
                    <a:pt x="1718310" y="1579880"/>
                    <a:pt x="1656080" y="1648460"/>
                  </a:cubicBezTo>
                  <a:cubicBezTo>
                    <a:pt x="1617980" y="1690370"/>
                    <a:pt x="1612900" y="1750060"/>
                    <a:pt x="1583690" y="1766570"/>
                  </a:cubicBezTo>
                  <a:cubicBezTo>
                    <a:pt x="1563370" y="1779270"/>
                    <a:pt x="1532890" y="1778000"/>
                    <a:pt x="1513840" y="1769110"/>
                  </a:cubicBezTo>
                  <a:cubicBezTo>
                    <a:pt x="1494790" y="1760220"/>
                    <a:pt x="1475740" y="1727200"/>
                    <a:pt x="1470660" y="1713230"/>
                  </a:cubicBezTo>
                  <a:cubicBezTo>
                    <a:pt x="1468120" y="1705610"/>
                    <a:pt x="1468120" y="1703070"/>
                    <a:pt x="1470660" y="1694180"/>
                  </a:cubicBezTo>
                  <a:cubicBezTo>
                    <a:pt x="1479550" y="1667510"/>
                    <a:pt x="1586230" y="1564640"/>
                    <a:pt x="1576070" y="1553210"/>
                  </a:cubicBezTo>
                  <a:cubicBezTo>
                    <a:pt x="1562100" y="1536700"/>
                    <a:pt x="1303020" y="1736090"/>
                    <a:pt x="1263650" y="1715770"/>
                  </a:cubicBezTo>
                  <a:cubicBezTo>
                    <a:pt x="1244600" y="1705610"/>
                    <a:pt x="1244600" y="1649730"/>
                    <a:pt x="1252220" y="1633220"/>
                  </a:cubicBezTo>
                  <a:cubicBezTo>
                    <a:pt x="1257300" y="1621790"/>
                    <a:pt x="1270000" y="1614170"/>
                    <a:pt x="1281430" y="1614170"/>
                  </a:cubicBezTo>
                  <a:cubicBezTo>
                    <a:pt x="1297940" y="1614170"/>
                    <a:pt x="1332230" y="1631950"/>
                    <a:pt x="1343660" y="1648460"/>
                  </a:cubicBezTo>
                  <a:cubicBezTo>
                    <a:pt x="1353820" y="1662430"/>
                    <a:pt x="1356360" y="1686560"/>
                    <a:pt x="1355090" y="1701800"/>
                  </a:cubicBezTo>
                  <a:cubicBezTo>
                    <a:pt x="1353820" y="1714500"/>
                    <a:pt x="1350010" y="1724660"/>
                    <a:pt x="1341120" y="1734820"/>
                  </a:cubicBezTo>
                  <a:cubicBezTo>
                    <a:pt x="1328420" y="1748790"/>
                    <a:pt x="1278890" y="1769110"/>
                    <a:pt x="1277620" y="1766570"/>
                  </a:cubicBezTo>
                  <a:cubicBezTo>
                    <a:pt x="1276350" y="1764030"/>
                    <a:pt x="1351280" y="1699260"/>
                    <a:pt x="1355090" y="1703070"/>
                  </a:cubicBezTo>
                  <a:cubicBezTo>
                    <a:pt x="1360170" y="1706880"/>
                    <a:pt x="1320800" y="1771650"/>
                    <a:pt x="1291590" y="1803400"/>
                  </a:cubicBezTo>
                  <a:cubicBezTo>
                    <a:pt x="1257300" y="1841500"/>
                    <a:pt x="1186180" y="1891030"/>
                    <a:pt x="1155700" y="1910080"/>
                  </a:cubicBezTo>
                  <a:cubicBezTo>
                    <a:pt x="1141730" y="1918970"/>
                    <a:pt x="1136650" y="1924050"/>
                    <a:pt x="1123950" y="1926590"/>
                  </a:cubicBezTo>
                  <a:cubicBezTo>
                    <a:pt x="1108710" y="1929130"/>
                    <a:pt x="1084580" y="1925320"/>
                    <a:pt x="1070610" y="1918970"/>
                  </a:cubicBezTo>
                  <a:cubicBezTo>
                    <a:pt x="1059180" y="1913890"/>
                    <a:pt x="1049020" y="1906270"/>
                    <a:pt x="1042670" y="1894840"/>
                  </a:cubicBezTo>
                  <a:cubicBezTo>
                    <a:pt x="1035050" y="1880870"/>
                    <a:pt x="1028700" y="1858010"/>
                    <a:pt x="1031240" y="1841500"/>
                  </a:cubicBezTo>
                  <a:cubicBezTo>
                    <a:pt x="1033780" y="1824990"/>
                    <a:pt x="1047750" y="1816100"/>
                    <a:pt x="1056640" y="1794510"/>
                  </a:cubicBezTo>
                  <a:cubicBezTo>
                    <a:pt x="1074420" y="1748790"/>
                    <a:pt x="1088390" y="1578610"/>
                    <a:pt x="1112520" y="1574800"/>
                  </a:cubicBezTo>
                  <a:cubicBezTo>
                    <a:pt x="1127760" y="1572260"/>
                    <a:pt x="1165860" y="1621790"/>
                    <a:pt x="1163320" y="1648460"/>
                  </a:cubicBezTo>
                  <a:cubicBezTo>
                    <a:pt x="1159510" y="1687830"/>
                    <a:pt x="1075690" y="1728470"/>
                    <a:pt x="1035050" y="1781810"/>
                  </a:cubicBezTo>
                  <a:cubicBezTo>
                    <a:pt x="985520" y="1846580"/>
                    <a:pt x="933450" y="1978660"/>
                    <a:pt x="895350" y="2016760"/>
                  </a:cubicBezTo>
                  <a:cubicBezTo>
                    <a:pt x="877570" y="2033270"/>
                    <a:pt x="863600" y="2039620"/>
                    <a:pt x="848360" y="2043430"/>
                  </a:cubicBezTo>
                  <a:cubicBezTo>
                    <a:pt x="835660" y="2045970"/>
                    <a:pt x="822960" y="2043430"/>
                    <a:pt x="811530" y="2039620"/>
                  </a:cubicBezTo>
                  <a:cubicBezTo>
                    <a:pt x="800100" y="2035810"/>
                    <a:pt x="788670" y="2030730"/>
                    <a:pt x="781050" y="2020570"/>
                  </a:cubicBezTo>
                  <a:cubicBezTo>
                    <a:pt x="770890" y="2009140"/>
                    <a:pt x="763270" y="1995170"/>
                    <a:pt x="760730" y="1971040"/>
                  </a:cubicBezTo>
                  <a:cubicBezTo>
                    <a:pt x="754380" y="1915160"/>
                    <a:pt x="800100" y="1791970"/>
                    <a:pt x="811530" y="1686560"/>
                  </a:cubicBezTo>
                  <a:cubicBezTo>
                    <a:pt x="824230" y="1559560"/>
                    <a:pt x="801370" y="1328420"/>
                    <a:pt x="824230" y="1259840"/>
                  </a:cubicBezTo>
                  <a:cubicBezTo>
                    <a:pt x="831850" y="1235710"/>
                    <a:pt x="842010" y="1224280"/>
                    <a:pt x="855980" y="1215390"/>
                  </a:cubicBezTo>
                  <a:cubicBezTo>
                    <a:pt x="869950" y="1206500"/>
                    <a:pt x="891540" y="1200150"/>
                    <a:pt x="908050" y="1202690"/>
                  </a:cubicBezTo>
                  <a:cubicBezTo>
                    <a:pt x="924560" y="1205230"/>
                    <a:pt x="944880" y="1216660"/>
                    <a:pt x="956310" y="1228090"/>
                  </a:cubicBezTo>
                  <a:cubicBezTo>
                    <a:pt x="965200" y="1236980"/>
                    <a:pt x="969010" y="1243330"/>
                    <a:pt x="972820" y="1261110"/>
                  </a:cubicBezTo>
                  <a:cubicBezTo>
                    <a:pt x="986790" y="1320800"/>
                    <a:pt x="999490" y="1598930"/>
                    <a:pt x="972820" y="1668780"/>
                  </a:cubicBezTo>
                  <a:cubicBezTo>
                    <a:pt x="961390" y="1697990"/>
                    <a:pt x="944880" y="1714500"/>
                    <a:pt x="925830" y="1722120"/>
                  </a:cubicBezTo>
                  <a:cubicBezTo>
                    <a:pt x="905510" y="1729740"/>
                    <a:pt x="872490" y="1724660"/>
                    <a:pt x="854710" y="1713230"/>
                  </a:cubicBezTo>
                  <a:cubicBezTo>
                    <a:pt x="836930" y="1701800"/>
                    <a:pt x="826770" y="1680210"/>
                    <a:pt x="821690" y="1651000"/>
                  </a:cubicBezTo>
                  <a:cubicBezTo>
                    <a:pt x="812800" y="1590040"/>
                    <a:pt x="868680" y="1435100"/>
                    <a:pt x="876300" y="1356360"/>
                  </a:cubicBezTo>
                  <a:cubicBezTo>
                    <a:pt x="881380" y="1305560"/>
                    <a:pt x="871220" y="1257300"/>
                    <a:pt x="876300" y="1228090"/>
                  </a:cubicBezTo>
                  <a:cubicBezTo>
                    <a:pt x="878840" y="1212850"/>
                    <a:pt x="880110" y="1202690"/>
                    <a:pt x="887730" y="1192530"/>
                  </a:cubicBezTo>
                  <a:cubicBezTo>
                    <a:pt x="896620" y="1179830"/>
                    <a:pt x="914400" y="1164590"/>
                    <a:pt x="930910" y="1159510"/>
                  </a:cubicBezTo>
                  <a:cubicBezTo>
                    <a:pt x="947420" y="1154430"/>
                    <a:pt x="969010" y="1155700"/>
                    <a:pt x="984250" y="1163320"/>
                  </a:cubicBezTo>
                  <a:cubicBezTo>
                    <a:pt x="999490" y="1170940"/>
                    <a:pt x="1014730" y="1188720"/>
                    <a:pt x="1022350" y="1202690"/>
                  </a:cubicBezTo>
                  <a:cubicBezTo>
                    <a:pt x="1028700" y="1214120"/>
                    <a:pt x="1031240" y="1220470"/>
                    <a:pt x="1028700" y="1238250"/>
                  </a:cubicBezTo>
                  <a:cubicBezTo>
                    <a:pt x="1018540" y="1301750"/>
                    <a:pt x="868680" y="1534160"/>
                    <a:pt x="812800" y="1651000"/>
                  </a:cubicBezTo>
                  <a:cubicBezTo>
                    <a:pt x="772160" y="1734820"/>
                    <a:pt x="749300" y="1827530"/>
                    <a:pt x="716280" y="1870710"/>
                  </a:cubicBezTo>
                  <a:cubicBezTo>
                    <a:pt x="698500" y="1894840"/>
                    <a:pt x="679450" y="1910080"/>
                    <a:pt x="660400" y="1915160"/>
                  </a:cubicBezTo>
                  <a:cubicBezTo>
                    <a:pt x="643890" y="1918970"/>
                    <a:pt x="621030" y="1916430"/>
                    <a:pt x="607060" y="1906270"/>
                  </a:cubicBezTo>
                  <a:cubicBezTo>
                    <a:pt x="590550" y="1894840"/>
                    <a:pt x="577850" y="1877060"/>
                    <a:pt x="570230" y="1845310"/>
                  </a:cubicBezTo>
                  <a:cubicBezTo>
                    <a:pt x="551180" y="1770380"/>
                    <a:pt x="594360" y="1518920"/>
                    <a:pt x="589280" y="1431290"/>
                  </a:cubicBezTo>
                  <a:cubicBezTo>
                    <a:pt x="586740" y="1389380"/>
                    <a:pt x="562610" y="1358900"/>
                    <a:pt x="574040" y="1339850"/>
                  </a:cubicBezTo>
                  <a:cubicBezTo>
                    <a:pt x="585470" y="1322070"/>
                    <a:pt x="640080" y="1308100"/>
                    <a:pt x="651510" y="1319530"/>
                  </a:cubicBezTo>
                  <a:cubicBezTo>
                    <a:pt x="669290" y="1336040"/>
                    <a:pt x="624840" y="1419860"/>
                    <a:pt x="615950" y="1487170"/>
                  </a:cubicBezTo>
                  <a:cubicBezTo>
                    <a:pt x="603250" y="1583690"/>
                    <a:pt x="619760" y="1797050"/>
                    <a:pt x="598170" y="1846580"/>
                  </a:cubicBezTo>
                  <a:cubicBezTo>
                    <a:pt x="591820" y="1863090"/>
                    <a:pt x="584200" y="1866900"/>
                    <a:pt x="572770" y="1873250"/>
                  </a:cubicBezTo>
                  <a:cubicBezTo>
                    <a:pt x="558800" y="1880870"/>
                    <a:pt x="535940" y="1887220"/>
                    <a:pt x="519430" y="1884680"/>
                  </a:cubicBezTo>
                  <a:cubicBezTo>
                    <a:pt x="502920" y="1882140"/>
                    <a:pt x="482600" y="1869440"/>
                    <a:pt x="472440" y="1858010"/>
                  </a:cubicBezTo>
                  <a:cubicBezTo>
                    <a:pt x="463550" y="1849120"/>
                    <a:pt x="459740" y="1842770"/>
                    <a:pt x="457200" y="1824990"/>
                  </a:cubicBezTo>
                  <a:cubicBezTo>
                    <a:pt x="448310" y="1756410"/>
                    <a:pt x="500380" y="1376680"/>
                    <a:pt x="539750" y="1309370"/>
                  </a:cubicBezTo>
                  <a:cubicBezTo>
                    <a:pt x="552450" y="1287780"/>
                    <a:pt x="567690" y="1281430"/>
                    <a:pt x="581660" y="1276350"/>
                  </a:cubicBezTo>
                  <a:cubicBezTo>
                    <a:pt x="593090" y="1272540"/>
                    <a:pt x="605790" y="1271270"/>
                    <a:pt x="618490" y="1275080"/>
                  </a:cubicBezTo>
                  <a:cubicBezTo>
                    <a:pt x="633730" y="1278890"/>
                    <a:pt x="654050" y="1291590"/>
                    <a:pt x="664210" y="1303020"/>
                  </a:cubicBezTo>
                  <a:cubicBezTo>
                    <a:pt x="673100" y="1311910"/>
                    <a:pt x="675640" y="1319530"/>
                    <a:pt x="679450" y="1336040"/>
                  </a:cubicBezTo>
                  <a:cubicBezTo>
                    <a:pt x="689610" y="1383030"/>
                    <a:pt x="678180" y="1527810"/>
                    <a:pt x="683260" y="1614170"/>
                  </a:cubicBezTo>
                  <a:cubicBezTo>
                    <a:pt x="688340" y="1690370"/>
                    <a:pt x="694690" y="1750060"/>
                    <a:pt x="706120" y="1827530"/>
                  </a:cubicBezTo>
                  <a:cubicBezTo>
                    <a:pt x="720090" y="1922780"/>
                    <a:pt x="748030" y="2066290"/>
                    <a:pt x="768350" y="2141220"/>
                  </a:cubicBezTo>
                  <a:cubicBezTo>
                    <a:pt x="779780" y="2184400"/>
                    <a:pt x="805180" y="2212340"/>
                    <a:pt x="803910" y="2241550"/>
                  </a:cubicBezTo>
                  <a:cubicBezTo>
                    <a:pt x="802640" y="2265680"/>
                    <a:pt x="786130" y="2292350"/>
                    <a:pt x="773430" y="2305050"/>
                  </a:cubicBezTo>
                  <a:cubicBezTo>
                    <a:pt x="764540" y="2313940"/>
                    <a:pt x="751840" y="2317750"/>
                    <a:pt x="740410" y="2320290"/>
                  </a:cubicBezTo>
                  <a:cubicBezTo>
                    <a:pt x="728980" y="2322830"/>
                    <a:pt x="716280" y="2322830"/>
                    <a:pt x="703580" y="2316480"/>
                  </a:cubicBezTo>
                  <a:cubicBezTo>
                    <a:pt x="687070" y="2308860"/>
                    <a:pt x="659130" y="2293620"/>
                    <a:pt x="654050" y="2265680"/>
                  </a:cubicBezTo>
                  <a:cubicBezTo>
                    <a:pt x="641350" y="2195830"/>
                    <a:pt x="764540" y="1935480"/>
                    <a:pt x="833120" y="1847850"/>
                  </a:cubicBezTo>
                  <a:cubicBezTo>
                    <a:pt x="875030" y="1794510"/>
                    <a:pt x="934720" y="1738630"/>
                    <a:pt x="966470" y="1746250"/>
                  </a:cubicBezTo>
                  <a:cubicBezTo>
                    <a:pt x="994410" y="1752600"/>
                    <a:pt x="1009650" y="1818640"/>
                    <a:pt x="1022350" y="1861820"/>
                  </a:cubicBezTo>
                  <a:cubicBezTo>
                    <a:pt x="1036320" y="1908810"/>
                    <a:pt x="1029970" y="1965960"/>
                    <a:pt x="1038860" y="2019300"/>
                  </a:cubicBezTo>
                  <a:cubicBezTo>
                    <a:pt x="1049020" y="2076450"/>
                    <a:pt x="1080770" y="2151380"/>
                    <a:pt x="1082040" y="2193290"/>
                  </a:cubicBezTo>
                  <a:cubicBezTo>
                    <a:pt x="1083310" y="2216150"/>
                    <a:pt x="1079500" y="2232660"/>
                    <a:pt x="1073150" y="2246630"/>
                  </a:cubicBezTo>
                  <a:cubicBezTo>
                    <a:pt x="1066800" y="2258060"/>
                    <a:pt x="1059180" y="2266950"/>
                    <a:pt x="1047750" y="2273300"/>
                  </a:cubicBezTo>
                  <a:cubicBezTo>
                    <a:pt x="1033780" y="2280920"/>
                    <a:pt x="1010920" y="2286000"/>
                    <a:pt x="995680" y="2284730"/>
                  </a:cubicBezTo>
                  <a:cubicBezTo>
                    <a:pt x="982980" y="2283460"/>
                    <a:pt x="971550" y="2278380"/>
                    <a:pt x="961390" y="2270760"/>
                  </a:cubicBezTo>
                  <a:cubicBezTo>
                    <a:pt x="949960" y="2260600"/>
                    <a:pt x="935990" y="2246630"/>
                    <a:pt x="932180" y="2225040"/>
                  </a:cubicBezTo>
                  <a:cubicBezTo>
                    <a:pt x="925830" y="2181860"/>
                    <a:pt x="967740" y="2098040"/>
                    <a:pt x="984250" y="2021840"/>
                  </a:cubicBezTo>
                  <a:cubicBezTo>
                    <a:pt x="1005840" y="1924050"/>
                    <a:pt x="1021080" y="1751330"/>
                    <a:pt x="1043940" y="1684020"/>
                  </a:cubicBezTo>
                  <a:cubicBezTo>
                    <a:pt x="1054100" y="1653540"/>
                    <a:pt x="1062990" y="1633220"/>
                    <a:pt x="1076960" y="1620520"/>
                  </a:cubicBezTo>
                  <a:cubicBezTo>
                    <a:pt x="1087120" y="1611630"/>
                    <a:pt x="1097280" y="1606550"/>
                    <a:pt x="1109980" y="1605280"/>
                  </a:cubicBezTo>
                  <a:cubicBezTo>
                    <a:pt x="1125220" y="1602740"/>
                    <a:pt x="1149350" y="1604010"/>
                    <a:pt x="1163320" y="1614170"/>
                  </a:cubicBezTo>
                  <a:cubicBezTo>
                    <a:pt x="1179830" y="1625600"/>
                    <a:pt x="1191260" y="1643380"/>
                    <a:pt x="1200150" y="1673860"/>
                  </a:cubicBezTo>
                  <a:cubicBezTo>
                    <a:pt x="1221740" y="1746250"/>
                    <a:pt x="1230630" y="2000250"/>
                    <a:pt x="1212850" y="2066290"/>
                  </a:cubicBezTo>
                  <a:cubicBezTo>
                    <a:pt x="1206500" y="2090420"/>
                    <a:pt x="1198880" y="2101850"/>
                    <a:pt x="1184910" y="2112010"/>
                  </a:cubicBezTo>
                  <a:cubicBezTo>
                    <a:pt x="1168400" y="2123440"/>
                    <a:pt x="1132840" y="2127250"/>
                    <a:pt x="1115060" y="2123440"/>
                  </a:cubicBezTo>
                  <a:cubicBezTo>
                    <a:pt x="1102360" y="2120900"/>
                    <a:pt x="1092200" y="2114550"/>
                    <a:pt x="1084580" y="2104390"/>
                  </a:cubicBezTo>
                  <a:cubicBezTo>
                    <a:pt x="1074420" y="2092960"/>
                    <a:pt x="1068070" y="2078990"/>
                    <a:pt x="1062990" y="2054860"/>
                  </a:cubicBezTo>
                  <a:cubicBezTo>
                    <a:pt x="1050290" y="1995170"/>
                    <a:pt x="1051560" y="1794510"/>
                    <a:pt x="1062990" y="1733550"/>
                  </a:cubicBezTo>
                  <a:cubicBezTo>
                    <a:pt x="1068070" y="1708150"/>
                    <a:pt x="1069340" y="1695450"/>
                    <a:pt x="1082040" y="1682750"/>
                  </a:cubicBezTo>
                  <a:cubicBezTo>
                    <a:pt x="1096010" y="1668780"/>
                    <a:pt x="1129030" y="1657350"/>
                    <a:pt x="1148080" y="1657350"/>
                  </a:cubicBezTo>
                  <a:cubicBezTo>
                    <a:pt x="1160780" y="1657350"/>
                    <a:pt x="1172210" y="1662430"/>
                    <a:pt x="1182370" y="1670050"/>
                  </a:cubicBezTo>
                  <a:cubicBezTo>
                    <a:pt x="1195070" y="1678940"/>
                    <a:pt x="1205230" y="1691640"/>
                    <a:pt x="1212850" y="1714500"/>
                  </a:cubicBezTo>
                  <a:cubicBezTo>
                    <a:pt x="1229360" y="1765300"/>
                    <a:pt x="1238250" y="1932940"/>
                    <a:pt x="1223010" y="1983740"/>
                  </a:cubicBezTo>
                  <a:cubicBezTo>
                    <a:pt x="1216660" y="2006600"/>
                    <a:pt x="1206500" y="2019300"/>
                    <a:pt x="1192530" y="2028190"/>
                  </a:cubicBezTo>
                  <a:cubicBezTo>
                    <a:pt x="1178560" y="2037080"/>
                    <a:pt x="1156970" y="2042160"/>
                    <a:pt x="1140460" y="2040890"/>
                  </a:cubicBezTo>
                  <a:cubicBezTo>
                    <a:pt x="1123950" y="2039620"/>
                    <a:pt x="1103630" y="2028190"/>
                    <a:pt x="1092200" y="2016760"/>
                  </a:cubicBezTo>
                  <a:cubicBezTo>
                    <a:pt x="1083310" y="2007870"/>
                    <a:pt x="1076960" y="1997710"/>
                    <a:pt x="1075690" y="1983740"/>
                  </a:cubicBezTo>
                  <a:cubicBezTo>
                    <a:pt x="1073150" y="1963420"/>
                    <a:pt x="1084580" y="1936750"/>
                    <a:pt x="1097280" y="1906270"/>
                  </a:cubicBezTo>
                  <a:cubicBezTo>
                    <a:pt x="1118870" y="1852930"/>
                    <a:pt x="1168400" y="1756410"/>
                    <a:pt x="1212850" y="1703070"/>
                  </a:cubicBezTo>
                  <a:cubicBezTo>
                    <a:pt x="1249680" y="1659890"/>
                    <a:pt x="1301750" y="1597660"/>
                    <a:pt x="1336040" y="1602740"/>
                  </a:cubicBezTo>
                  <a:cubicBezTo>
                    <a:pt x="1369060" y="1607820"/>
                    <a:pt x="1405890" y="1677670"/>
                    <a:pt x="1414780" y="1729740"/>
                  </a:cubicBezTo>
                  <a:cubicBezTo>
                    <a:pt x="1427480" y="1802130"/>
                    <a:pt x="1372870" y="1931670"/>
                    <a:pt x="1352550" y="2004060"/>
                  </a:cubicBezTo>
                  <a:cubicBezTo>
                    <a:pt x="1338580" y="2052320"/>
                    <a:pt x="1329690" y="2092960"/>
                    <a:pt x="1313180" y="2122170"/>
                  </a:cubicBezTo>
                  <a:cubicBezTo>
                    <a:pt x="1301750" y="2142490"/>
                    <a:pt x="1287780" y="2156460"/>
                    <a:pt x="1272540" y="2167890"/>
                  </a:cubicBezTo>
                  <a:cubicBezTo>
                    <a:pt x="1257300" y="2179320"/>
                    <a:pt x="1240790" y="2190750"/>
                    <a:pt x="1223010" y="2190750"/>
                  </a:cubicBezTo>
                  <a:cubicBezTo>
                    <a:pt x="1202690" y="2190750"/>
                    <a:pt x="1174750" y="2180590"/>
                    <a:pt x="1159510" y="2161540"/>
                  </a:cubicBezTo>
                  <a:cubicBezTo>
                    <a:pt x="1136650" y="2133600"/>
                    <a:pt x="1127760" y="2047240"/>
                    <a:pt x="1125220" y="2015490"/>
                  </a:cubicBezTo>
                  <a:cubicBezTo>
                    <a:pt x="1123950" y="2000250"/>
                    <a:pt x="1123950" y="1991360"/>
                    <a:pt x="1129030" y="1979930"/>
                  </a:cubicBezTo>
                  <a:cubicBezTo>
                    <a:pt x="1135380" y="1965960"/>
                    <a:pt x="1151890" y="1946910"/>
                    <a:pt x="1164590" y="1938020"/>
                  </a:cubicBezTo>
                  <a:cubicBezTo>
                    <a:pt x="1176020" y="1931670"/>
                    <a:pt x="1187450" y="1927860"/>
                    <a:pt x="1200150" y="1929130"/>
                  </a:cubicBezTo>
                  <a:cubicBezTo>
                    <a:pt x="1215390" y="1930400"/>
                    <a:pt x="1238250" y="1936750"/>
                    <a:pt x="1250950" y="1948180"/>
                  </a:cubicBezTo>
                  <a:cubicBezTo>
                    <a:pt x="1263650" y="1959610"/>
                    <a:pt x="1275080" y="1974850"/>
                    <a:pt x="1276350" y="1996440"/>
                  </a:cubicBezTo>
                  <a:cubicBezTo>
                    <a:pt x="1278890" y="2040890"/>
                    <a:pt x="1228090" y="2151380"/>
                    <a:pt x="1198880" y="2202180"/>
                  </a:cubicBezTo>
                  <a:cubicBezTo>
                    <a:pt x="1178560" y="2237740"/>
                    <a:pt x="1155700" y="2270760"/>
                    <a:pt x="1131570" y="2282190"/>
                  </a:cubicBezTo>
                  <a:cubicBezTo>
                    <a:pt x="1113790" y="2291080"/>
                    <a:pt x="1093470" y="2289810"/>
                    <a:pt x="1076960" y="2283460"/>
                  </a:cubicBezTo>
                  <a:cubicBezTo>
                    <a:pt x="1061720" y="2277110"/>
                    <a:pt x="1045210" y="2266950"/>
                    <a:pt x="1036320" y="2247900"/>
                  </a:cubicBezTo>
                  <a:cubicBezTo>
                    <a:pt x="1019810" y="2216150"/>
                    <a:pt x="1019810" y="2136140"/>
                    <a:pt x="1024890" y="2091690"/>
                  </a:cubicBezTo>
                  <a:cubicBezTo>
                    <a:pt x="1028700" y="2056130"/>
                    <a:pt x="1036320" y="2018030"/>
                    <a:pt x="1052830" y="2000250"/>
                  </a:cubicBezTo>
                  <a:cubicBezTo>
                    <a:pt x="1065530" y="1986280"/>
                    <a:pt x="1087120" y="1979930"/>
                    <a:pt x="1103630" y="1979930"/>
                  </a:cubicBezTo>
                  <a:cubicBezTo>
                    <a:pt x="1120140" y="1979930"/>
                    <a:pt x="1141730" y="1985010"/>
                    <a:pt x="1154430" y="1997710"/>
                  </a:cubicBezTo>
                  <a:cubicBezTo>
                    <a:pt x="1168400" y="2011680"/>
                    <a:pt x="1178560" y="2037080"/>
                    <a:pt x="1181100" y="2063750"/>
                  </a:cubicBezTo>
                  <a:cubicBezTo>
                    <a:pt x="1184910" y="2104390"/>
                    <a:pt x="1169670" y="2190750"/>
                    <a:pt x="1150620" y="2222500"/>
                  </a:cubicBezTo>
                  <a:cubicBezTo>
                    <a:pt x="1139190" y="2240280"/>
                    <a:pt x="1122680" y="2250440"/>
                    <a:pt x="1108710" y="2255520"/>
                  </a:cubicBezTo>
                  <a:cubicBezTo>
                    <a:pt x="1097280" y="2260600"/>
                    <a:pt x="1084580" y="2260600"/>
                    <a:pt x="1071880" y="2258060"/>
                  </a:cubicBezTo>
                  <a:cubicBezTo>
                    <a:pt x="1056640" y="2254250"/>
                    <a:pt x="1035050" y="2241550"/>
                    <a:pt x="1024890" y="2230120"/>
                  </a:cubicBezTo>
                  <a:cubicBezTo>
                    <a:pt x="1017270" y="2221230"/>
                    <a:pt x="1013460" y="2212340"/>
                    <a:pt x="1010920" y="2197100"/>
                  </a:cubicBezTo>
                  <a:cubicBezTo>
                    <a:pt x="1005840" y="2170430"/>
                    <a:pt x="1004570" y="2124710"/>
                    <a:pt x="1008380" y="2080260"/>
                  </a:cubicBezTo>
                  <a:cubicBezTo>
                    <a:pt x="1014730" y="2018030"/>
                    <a:pt x="1031240" y="1899920"/>
                    <a:pt x="1056640" y="1861820"/>
                  </a:cubicBezTo>
                  <a:cubicBezTo>
                    <a:pt x="1069340" y="1842770"/>
                    <a:pt x="1084580" y="1835150"/>
                    <a:pt x="1101090" y="1831340"/>
                  </a:cubicBezTo>
                  <a:cubicBezTo>
                    <a:pt x="1117600" y="1827530"/>
                    <a:pt x="1140460" y="1831340"/>
                    <a:pt x="1154430" y="1837690"/>
                  </a:cubicBezTo>
                  <a:cubicBezTo>
                    <a:pt x="1165860" y="1842770"/>
                    <a:pt x="1176020" y="1851660"/>
                    <a:pt x="1182370" y="1863090"/>
                  </a:cubicBezTo>
                  <a:cubicBezTo>
                    <a:pt x="1189990" y="1877060"/>
                    <a:pt x="1197610" y="1891030"/>
                    <a:pt x="1193800" y="1915160"/>
                  </a:cubicBezTo>
                  <a:cubicBezTo>
                    <a:pt x="1184910" y="1978660"/>
                    <a:pt x="1068070" y="2194560"/>
                    <a:pt x="1014730" y="2241550"/>
                  </a:cubicBezTo>
                  <a:cubicBezTo>
                    <a:pt x="991870" y="2261870"/>
                    <a:pt x="967740" y="2266950"/>
                    <a:pt x="948690" y="2266950"/>
                  </a:cubicBezTo>
                  <a:cubicBezTo>
                    <a:pt x="935990" y="2266950"/>
                    <a:pt x="924560" y="2263140"/>
                    <a:pt x="914400" y="2255520"/>
                  </a:cubicBezTo>
                  <a:cubicBezTo>
                    <a:pt x="901700" y="2246630"/>
                    <a:pt x="886460" y="2227580"/>
                    <a:pt x="882650" y="2211070"/>
                  </a:cubicBezTo>
                  <a:cubicBezTo>
                    <a:pt x="878840" y="2194560"/>
                    <a:pt x="887730" y="2181860"/>
                    <a:pt x="887730" y="2157730"/>
                  </a:cubicBezTo>
                  <a:cubicBezTo>
                    <a:pt x="886460" y="2105660"/>
                    <a:pt x="871220" y="1990090"/>
                    <a:pt x="857250" y="1910080"/>
                  </a:cubicBezTo>
                  <a:cubicBezTo>
                    <a:pt x="844550" y="1833880"/>
                    <a:pt x="805180" y="1734820"/>
                    <a:pt x="808990" y="1687830"/>
                  </a:cubicBezTo>
                  <a:cubicBezTo>
                    <a:pt x="811530" y="1664970"/>
                    <a:pt x="817880" y="1649730"/>
                    <a:pt x="829310" y="1637030"/>
                  </a:cubicBezTo>
                  <a:cubicBezTo>
                    <a:pt x="840740" y="1624330"/>
                    <a:pt x="859790" y="1614170"/>
                    <a:pt x="876300" y="1611630"/>
                  </a:cubicBezTo>
                  <a:cubicBezTo>
                    <a:pt x="892810" y="1609090"/>
                    <a:pt x="915670" y="1616710"/>
                    <a:pt x="929640" y="1624330"/>
                  </a:cubicBezTo>
                  <a:cubicBezTo>
                    <a:pt x="941070" y="1630680"/>
                    <a:pt x="948690" y="1643380"/>
                    <a:pt x="953770" y="1652270"/>
                  </a:cubicBezTo>
                  <a:cubicBezTo>
                    <a:pt x="957580" y="1658620"/>
                    <a:pt x="961390" y="1662430"/>
                    <a:pt x="960120" y="1670050"/>
                  </a:cubicBezTo>
                  <a:cubicBezTo>
                    <a:pt x="958850" y="1689100"/>
                    <a:pt x="923290" y="1724660"/>
                    <a:pt x="904240" y="1764030"/>
                  </a:cubicBezTo>
                  <a:cubicBezTo>
                    <a:pt x="875030" y="1823720"/>
                    <a:pt x="838200" y="1954530"/>
                    <a:pt x="808990" y="2001520"/>
                  </a:cubicBezTo>
                  <a:cubicBezTo>
                    <a:pt x="795020" y="2024380"/>
                    <a:pt x="784860" y="2037080"/>
                    <a:pt x="768350" y="2045970"/>
                  </a:cubicBezTo>
                  <a:cubicBezTo>
                    <a:pt x="753110" y="2054860"/>
                    <a:pt x="731520" y="2059940"/>
                    <a:pt x="716280" y="2058670"/>
                  </a:cubicBezTo>
                  <a:cubicBezTo>
                    <a:pt x="703580" y="2057400"/>
                    <a:pt x="692150" y="2053590"/>
                    <a:pt x="681990" y="2045970"/>
                  </a:cubicBezTo>
                  <a:cubicBezTo>
                    <a:pt x="669290" y="2037080"/>
                    <a:pt x="654050" y="2019300"/>
                    <a:pt x="651510" y="2001520"/>
                  </a:cubicBezTo>
                  <a:cubicBezTo>
                    <a:pt x="647700" y="1981200"/>
                    <a:pt x="671830" y="1958340"/>
                    <a:pt x="669290" y="1932940"/>
                  </a:cubicBezTo>
                  <a:cubicBezTo>
                    <a:pt x="665480" y="1898650"/>
                    <a:pt x="627380" y="1860550"/>
                    <a:pt x="614680" y="1818640"/>
                  </a:cubicBezTo>
                  <a:cubicBezTo>
                    <a:pt x="600710" y="1774190"/>
                    <a:pt x="586740" y="1709420"/>
                    <a:pt x="591820" y="1671320"/>
                  </a:cubicBezTo>
                  <a:cubicBezTo>
                    <a:pt x="594360" y="1644650"/>
                    <a:pt x="603250" y="1620520"/>
                    <a:pt x="618490" y="1606550"/>
                  </a:cubicBezTo>
                  <a:cubicBezTo>
                    <a:pt x="635000" y="1592580"/>
                    <a:pt x="666750" y="1584960"/>
                    <a:pt x="687070" y="1590040"/>
                  </a:cubicBezTo>
                  <a:cubicBezTo>
                    <a:pt x="707390" y="1595120"/>
                    <a:pt x="734060" y="1614170"/>
                    <a:pt x="740410" y="1638300"/>
                  </a:cubicBezTo>
                  <a:cubicBezTo>
                    <a:pt x="750570" y="1676400"/>
                    <a:pt x="718820" y="1794510"/>
                    <a:pt x="683260" y="1811020"/>
                  </a:cubicBezTo>
                  <a:cubicBezTo>
                    <a:pt x="650240" y="1826260"/>
                    <a:pt x="551180" y="1779270"/>
                    <a:pt x="542290" y="1751330"/>
                  </a:cubicBezTo>
                  <a:cubicBezTo>
                    <a:pt x="535940" y="1729740"/>
                    <a:pt x="581660" y="1695450"/>
                    <a:pt x="591820" y="1671320"/>
                  </a:cubicBezTo>
                  <a:cubicBezTo>
                    <a:pt x="599440" y="1652270"/>
                    <a:pt x="596900" y="1631950"/>
                    <a:pt x="605790" y="1619250"/>
                  </a:cubicBezTo>
                  <a:cubicBezTo>
                    <a:pt x="612140" y="1607820"/>
                    <a:pt x="622300" y="1600200"/>
                    <a:pt x="633730" y="1595120"/>
                  </a:cubicBezTo>
                  <a:cubicBezTo>
                    <a:pt x="647700" y="1588770"/>
                    <a:pt x="670560" y="1586230"/>
                    <a:pt x="687070" y="1590040"/>
                  </a:cubicBezTo>
                  <a:cubicBezTo>
                    <a:pt x="703580" y="1593850"/>
                    <a:pt x="718820" y="1601470"/>
                    <a:pt x="731520" y="1621790"/>
                  </a:cubicBezTo>
                  <a:cubicBezTo>
                    <a:pt x="762000" y="1670050"/>
                    <a:pt x="782320" y="1852930"/>
                    <a:pt x="787400" y="1929130"/>
                  </a:cubicBezTo>
                  <a:cubicBezTo>
                    <a:pt x="789940" y="1972310"/>
                    <a:pt x="793750" y="2012950"/>
                    <a:pt x="782320" y="2033270"/>
                  </a:cubicBezTo>
                  <a:cubicBezTo>
                    <a:pt x="775970" y="2045970"/>
                    <a:pt x="764540" y="2051050"/>
                    <a:pt x="753110" y="2054860"/>
                  </a:cubicBezTo>
                  <a:cubicBezTo>
                    <a:pt x="741680" y="2058670"/>
                    <a:pt x="728980" y="2061210"/>
                    <a:pt x="716280" y="2058670"/>
                  </a:cubicBezTo>
                  <a:cubicBezTo>
                    <a:pt x="701040" y="2056130"/>
                    <a:pt x="679450" y="2047240"/>
                    <a:pt x="668020" y="2033270"/>
                  </a:cubicBezTo>
                  <a:cubicBezTo>
                    <a:pt x="655320" y="2018030"/>
                    <a:pt x="648970" y="1991360"/>
                    <a:pt x="651510" y="1964690"/>
                  </a:cubicBezTo>
                  <a:cubicBezTo>
                    <a:pt x="655320" y="1925320"/>
                    <a:pt x="692150" y="1869440"/>
                    <a:pt x="718820" y="1826260"/>
                  </a:cubicBezTo>
                  <a:cubicBezTo>
                    <a:pt x="745490" y="1783080"/>
                    <a:pt x="797560" y="1739900"/>
                    <a:pt x="811530" y="1705610"/>
                  </a:cubicBezTo>
                  <a:cubicBezTo>
                    <a:pt x="819150" y="1685290"/>
                    <a:pt x="808990" y="1667510"/>
                    <a:pt x="817880" y="1652270"/>
                  </a:cubicBezTo>
                  <a:cubicBezTo>
                    <a:pt x="828040" y="1634490"/>
                    <a:pt x="855980" y="1615440"/>
                    <a:pt x="876300" y="1611630"/>
                  </a:cubicBezTo>
                  <a:cubicBezTo>
                    <a:pt x="894080" y="1607820"/>
                    <a:pt x="915670" y="1616710"/>
                    <a:pt x="929640" y="1624330"/>
                  </a:cubicBezTo>
                  <a:cubicBezTo>
                    <a:pt x="941070" y="1630680"/>
                    <a:pt x="946150" y="1637030"/>
                    <a:pt x="953770" y="1652270"/>
                  </a:cubicBezTo>
                  <a:cubicBezTo>
                    <a:pt x="974090" y="1691640"/>
                    <a:pt x="998220" y="1807210"/>
                    <a:pt x="1009650" y="1894840"/>
                  </a:cubicBezTo>
                  <a:cubicBezTo>
                    <a:pt x="1023620" y="1996440"/>
                    <a:pt x="1047750" y="2174240"/>
                    <a:pt x="1024890" y="2226310"/>
                  </a:cubicBezTo>
                  <a:cubicBezTo>
                    <a:pt x="1016000" y="2247900"/>
                    <a:pt x="999490" y="2255520"/>
                    <a:pt x="984250" y="2261870"/>
                  </a:cubicBezTo>
                  <a:cubicBezTo>
                    <a:pt x="969010" y="2268220"/>
                    <a:pt x="947420" y="2269490"/>
                    <a:pt x="930910" y="2263140"/>
                  </a:cubicBezTo>
                  <a:cubicBezTo>
                    <a:pt x="911860" y="2255520"/>
                    <a:pt x="889000" y="2230120"/>
                    <a:pt x="882650" y="2211070"/>
                  </a:cubicBezTo>
                  <a:cubicBezTo>
                    <a:pt x="877570" y="2194560"/>
                    <a:pt x="880110" y="2181860"/>
                    <a:pt x="887730" y="2157730"/>
                  </a:cubicBezTo>
                  <a:cubicBezTo>
                    <a:pt x="906780" y="2098040"/>
                    <a:pt x="1013460" y="1907540"/>
                    <a:pt x="1056640" y="1861820"/>
                  </a:cubicBezTo>
                  <a:cubicBezTo>
                    <a:pt x="1073150" y="1842770"/>
                    <a:pt x="1084580" y="1835150"/>
                    <a:pt x="1101090" y="1831340"/>
                  </a:cubicBezTo>
                  <a:cubicBezTo>
                    <a:pt x="1117600" y="1827530"/>
                    <a:pt x="1139190" y="1828800"/>
                    <a:pt x="1154430" y="1837690"/>
                  </a:cubicBezTo>
                  <a:cubicBezTo>
                    <a:pt x="1170940" y="1847850"/>
                    <a:pt x="1186180" y="1868170"/>
                    <a:pt x="1193800" y="1897380"/>
                  </a:cubicBezTo>
                  <a:cubicBezTo>
                    <a:pt x="1209040" y="1958340"/>
                    <a:pt x="1181100" y="2152650"/>
                    <a:pt x="1158240" y="2205990"/>
                  </a:cubicBezTo>
                  <a:cubicBezTo>
                    <a:pt x="1149350" y="2228850"/>
                    <a:pt x="1137920" y="2239010"/>
                    <a:pt x="1125220" y="2247900"/>
                  </a:cubicBezTo>
                  <a:cubicBezTo>
                    <a:pt x="1115060" y="2255520"/>
                    <a:pt x="1101090" y="2258060"/>
                    <a:pt x="1089660" y="2259330"/>
                  </a:cubicBezTo>
                  <a:cubicBezTo>
                    <a:pt x="1078230" y="2260600"/>
                    <a:pt x="1065530" y="2259330"/>
                    <a:pt x="1054100" y="2252980"/>
                  </a:cubicBezTo>
                  <a:cubicBezTo>
                    <a:pt x="1040130" y="2245360"/>
                    <a:pt x="1023620" y="2228850"/>
                    <a:pt x="1016000" y="2214880"/>
                  </a:cubicBezTo>
                  <a:cubicBezTo>
                    <a:pt x="1009650" y="2203450"/>
                    <a:pt x="1009650" y="2194560"/>
                    <a:pt x="1009650" y="2178050"/>
                  </a:cubicBezTo>
                  <a:cubicBezTo>
                    <a:pt x="1009650" y="2145030"/>
                    <a:pt x="1018540" y="2063750"/>
                    <a:pt x="1033780" y="2030730"/>
                  </a:cubicBezTo>
                  <a:cubicBezTo>
                    <a:pt x="1042670" y="2011680"/>
                    <a:pt x="1054100" y="1998980"/>
                    <a:pt x="1068070" y="1990090"/>
                  </a:cubicBezTo>
                  <a:cubicBezTo>
                    <a:pt x="1083310" y="1981200"/>
                    <a:pt x="1104900" y="1977390"/>
                    <a:pt x="1121410" y="1981200"/>
                  </a:cubicBezTo>
                  <a:cubicBezTo>
                    <a:pt x="1137920" y="1985010"/>
                    <a:pt x="1156970" y="1998980"/>
                    <a:pt x="1167130" y="2010410"/>
                  </a:cubicBezTo>
                  <a:cubicBezTo>
                    <a:pt x="1174750" y="2020570"/>
                    <a:pt x="1178560" y="2028190"/>
                    <a:pt x="1181100" y="2044700"/>
                  </a:cubicBezTo>
                  <a:cubicBezTo>
                    <a:pt x="1187450" y="2082800"/>
                    <a:pt x="1188720" y="2207260"/>
                    <a:pt x="1170940" y="2245360"/>
                  </a:cubicBezTo>
                  <a:cubicBezTo>
                    <a:pt x="1162050" y="2265680"/>
                    <a:pt x="1146810" y="2275840"/>
                    <a:pt x="1131570" y="2282190"/>
                  </a:cubicBezTo>
                  <a:cubicBezTo>
                    <a:pt x="1116330" y="2288540"/>
                    <a:pt x="1092200" y="2287270"/>
                    <a:pt x="1076960" y="2283460"/>
                  </a:cubicBezTo>
                  <a:cubicBezTo>
                    <a:pt x="1064260" y="2279650"/>
                    <a:pt x="1054100" y="2273300"/>
                    <a:pt x="1046480" y="2263140"/>
                  </a:cubicBezTo>
                  <a:cubicBezTo>
                    <a:pt x="1036320" y="2250440"/>
                    <a:pt x="1024890" y="2233930"/>
                    <a:pt x="1026160" y="2212340"/>
                  </a:cubicBezTo>
                  <a:cubicBezTo>
                    <a:pt x="1028700" y="2167890"/>
                    <a:pt x="1108710" y="2061210"/>
                    <a:pt x="1125220" y="2015490"/>
                  </a:cubicBezTo>
                  <a:cubicBezTo>
                    <a:pt x="1132840" y="1992630"/>
                    <a:pt x="1129030" y="1977390"/>
                    <a:pt x="1137920" y="1963420"/>
                  </a:cubicBezTo>
                  <a:cubicBezTo>
                    <a:pt x="1146810" y="1949450"/>
                    <a:pt x="1165860" y="1935480"/>
                    <a:pt x="1182370" y="1931670"/>
                  </a:cubicBezTo>
                  <a:cubicBezTo>
                    <a:pt x="1198880" y="1927860"/>
                    <a:pt x="1220470" y="1930400"/>
                    <a:pt x="1235710" y="1938020"/>
                  </a:cubicBezTo>
                  <a:cubicBezTo>
                    <a:pt x="1250950" y="1945640"/>
                    <a:pt x="1263650" y="1958340"/>
                    <a:pt x="1272540" y="1978660"/>
                  </a:cubicBezTo>
                  <a:cubicBezTo>
                    <a:pt x="1287780" y="2012950"/>
                    <a:pt x="1299210" y="2105660"/>
                    <a:pt x="1291590" y="2137410"/>
                  </a:cubicBezTo>
                  <a:cubicBezTo>
                    <a:pt x="1287780" y="2152650"/>
                    <a:pt x="1281430" y="2159000"/>
                    <a:pt x="1272540" y="2167890"/>
                  </a:cubicBezTo>
                  <a:cubicBezTo>
                    <a:pt x="1261110" y="2178050"/>
                    <a:pt x="1238250" y="2188210"/>
                    <a:pt x="1223010" y="2190750"/>
                  </a:cubicBezTo>
                  <a:cubicBezTo>
                    <a:pt x="1210310" y="2192020"/>
                    <a:pt x="1198880" y="2190750"/>
                    <a:pt x="1187450" y="2184400"/>
                  </a:cubicBezTo>
                  <a:cubicBezTo>
                    <a:pt x="1173480" y="2176780"/>
                    <a:pt x="1156970" y="2161540"/>
                    <a:pt x="1149350" y="2146300"/>
                  </a:cubicBezTo>
                  <a:cubicBezTo>
                    <a:pt x="1141730" y="2131060"/>
                    <a:pt x="1139190" y="2105660"/>
                    <a:pt x="1145540" y="2091690"/>
                  </a:cubicBezTo>
                  <a:cubicBezTo>
                    <a:pt x="1150620" y="2080260"/>
                    <a:pt x="1165860" y="2081530"/>
                    <a:pt x="1176020" y="2065020"/>
                  </a:cubicBezTo>
                  <a:cubicBezTo>
                    <a:pt x="1207770" y="2015490"/>
                    <a:pt x="1239520" y="1717040"/>
                    <a:pt x="1280160" y="1706880"/>
                  </a:cubicBezTo>
                  <a:cubicBezTo>
                    <a:pt x="1300480" y="1701800"/>
                    <a:pt x="1343660" y="1751330"/>
                    <a:pt x="1346200" y="1778000"/>
                  </a:cubicBezTo>
                  <a:cubicBezTo>
                    <a:pt x="1348740" y="1804670"/>
                    <a:pt x="1316990" y="1836420"/>
                    <a:pt x="1296670" y="1864360"/>
                  </a:cubicBezTo>
                  <a:cubicBezTo>
                    <a:pt x="1276350" y="1893570"/>
                    <a:pt x="1238250" y="1918970"/>
                    <a:pt x="1223010" y="1946910"/>
                  </a:cubicBezTo>
                  <a:cubicBezTo>
                    <a:pt x="1211580" y="1969770"/>
                    <a:pt x="1216660" y="2001520"/>
                    <a:pt x="1206500" y="2016760"/>
                  </a:cubicBezTo>
                  <a:cubicBezTo>
                    <a:pt x="1198880" y="2028190"/>
                    <a:pt x="1188720" y="2033270"/>
                    <a:pt x="1176020" y="2037080"/>
                  </a:cubicBezTo>
                  <a:cubicBezTo>
                    <a:pt x="1160780" y="2042160"/>
                    <a:pt x="1137920" y="2043430"/>
                    <a:pt x="1122680" y="2037080"/>
                  </a:cubicBezTo>
                  <a:cubicBezTo>
                    <a:pt x="1107440" y="2030730"/>
                    <a:pt x="1092200" y="2016760"/>
                    <a:pt x="1082040" y="2001520"/>
                  </a:cubicBezTo>
                  <a:cubicBezTo>
                    <a:pt x="1070610" y="1982470"/>
                    <a:pt x="1066800" y="1959610"/>
                    <a:pt x="1062990" y="1929130"/>
                  </a:cubicBezTo>
                  <a:cubicBezTo>
                    <a:pt x="1056640" y="1879600"/>
                    <a:pt x="1055370" y="1776730"/>
                    <a:pt x="1062990" y="1733550"/>
                  </a:cubicBezTo>
                  <a:cubicBezTo>
                    <a:pt x="1066800" y="1710690"/>
                    <a:pt x="1070610" y="1695450"/>
                    <a:pt x="1082040" y="1682750"/>
                  </a:cubicBezTo>
                  <a:cubicBezTo>
                    <a:pt x="1093470" y="1670050"/>
                    <a:pt x="1115060" y="1659890"/>
                    <a:pt x="1130300" y="1657350"/>
                  </a:cubicBezTo>
                  <a:cubicBezTo>
                    <a:pt x="1143000" y="1654810"/>
                    <a:pt x="1154430" y="1658620"/>
                    <a:pt x="1165860" y="1662430"/>
                  </a:cubicBezTo>
                  <a:cubicBezTo>
                    <a:pt x="1177290" y="1666240"/>
                    <a:pt x="1188720" y="1672590"/>
                    <a:pt x="1196340" y="1682750"/>
                  </a:cubicBezTo>
                  <a:cubicBezTo>
                    <a:pt x="1206500" y="1695450"/>
                    <a:pt x="1211580" y="1708150"/>
                    <a:pt x="1215390" y="1733550"/>
                  </a:cubicBezTo>
                  <a:cubicBezTo>
                    <a:pt x="1226820" y="1795780"/>
                    <a:pt x="1235710" y="2004060"/>
                    <a:pt x="1212850" y="2066290"/>
                  </a:cubicBezTo>
                  <a:cubicBezTo>
                    <a:pt x="1202690" y="2094230"/>
                    <a:pt x="1187450" y="2113280"/>
                    <a:pt x="1168400" y="2120900"/>
                  </a:cubicBezTo>
                  <a:cubicBezTo>
                    <a:pt x="1149350" y="2128520"/>
                    <a:pt x="1116330" y="2124710"/>
                    <a:pt x="1098550" y="2115820"/>
                  </a:cubicBezTo>
                  <a:cubicBezTo>
                    <a:pt x="1083310" y="2106930"/>
                    <a:pt x="1073150" y="2094230"/>
                    <a:pt x="1065530" y="2072640"/>
                  </a:cubicBezTo>
                  <a:cubicBezTo>
                    <a:pt x="1051560" y="2034540"/>
                    <a:pt x="1055370" y="1954530"/>
                    <a:pt x="1052830" y="1891030"/>
                  </a:cubicBezTo>
                  <a:cubicBezTo>
                    <a:pt x="1050290" y="1819910"/>
                    <a:pt x="1036320" y="1713230"/>
                    <a:pt x="1049020" y="1667510"/>
                  </a:cubicBezTo>
                  <a:cubicBezTo>
                    <a:pt x="1055370" y="1644650"/>
                    <a:pt x="1065530" y="1630680"/>
                    <a:pt x="1076960" y="1620520"/>
                  </a:cubicBezTo>
                  <a:cubicBezTo>
                    <a:pt x="1085850" y="1611630"/>
                    <a:pt x="1097280" y="1606550"/>
                    <a:pt x="1109980" y="1605280"/>
                  </a:cubicBezTo>
                  <a:cubicBezTo>
                    <a:pt x="1125220" y="1602740"/>
                    <a:pt x="1149350" y="1605280"/>
                    <a:pt x="1163320" y="1614170"/>
                  </a:cubicBezTo>
                  <a:cubicBezTo>
                    <a:pt x="1178560" y="1623060"/>
                    <a:pt x="1191260" y="1642110"/>
                    <a:pt x="1197610" y="1656080"/>
                  </a:cubicBezTo>
                  <a:cubicBezTo>
                    <a:pt x="1202690" y="1667510"/>
                    <a:pt x="1201420" y="1673860"/>
                    <a:pt x="1200150" y="1692910"/>
                  </a:cubicBezTo>
                  <a:cubicBezTo>
                    <a:pt x="1196340" y="1752600"/>
                    <a:pt x="1156970" y="1959610"/>
                    <a:pt x="1131570" y="2061210"/>
                  </a:cubicBezTo>
                  <a:cubicBezTo>
                    <a:pt x="1113790" y="2133600"/>
                    <a:pt x="1092200" y="2213610"/>
                    <a:pt x="1073150" y="2246630"/>
                  </a:cubicBezTo>
                  <a:cubicBezTo>
                    <a:pt x="1065530" y="2260600"/>
                    <a:pt x="1060450" y="2266950"/>
                    <a:pt x="1049020" y="2273300"/>
                  </a:cubicBezTo>
                  <a:cubicBezTo>
                    <a:pt x="1035050" y="2280920"/>
                    <a:pt x="1010920" y="2286000"/>
                    <a:pt x="995680" y="2284730"/>
                  </a:cubicBezTo>
                  <a:cubicBezTo>
                    <a:pt x="982980" y="2283460"/>
                    <a:pt x="971550" y="2278380"/>
                    <a:pt x="961390" y="2270760"/>
                  </a:cubicBezTo>
                  <a:cubicBezTo>
                    <a:pt x="948690" y="2260600"/>
                    <a:pt x="937260" y="2247900"/>
                    <a:pt x="927100" y="2223770"/>
                  </a:cubicBezTo>
                  <a:cubicBezTo>
                    <a:pt x="904240" y="2169160"/>
                    <a:pt x="875030" y="1997710"/>
                    <a:pt x="875030" y="1931670"/>
                  </a:cubicBezTo>
                  <a:cubicBezTo>
                    <a:pt x="875030" y="1897380"/>
                    <a:pt x="873760" y="1861820"/>
                    <a:pt x="887730" y="1854200"/>
                  </a:cubicBezTo>
                  <a:cubicBezTo>
                    <a:pt x="904240" y="1846580"/>
                    <a:pt x="963930" y="1870710"/>
                    <a:pt x="975360" y="1899920"/>
                  </a:cubicBezTo>
                  <a:cubicBezTo>
                    <a:pt x="993140" y="1949450"/>
                    <a:pt x="911860" y="2110740"/>
                    <a:pt x="872490" y="2164080"/>
                  </a:cubicBezTo>
                  <a:cubicBezTo>
                    <a:pt x="849630" y="2194560"/>
                    <a:pt x="808990" y="2203450"/>
                    <a:pt x="800100" y="2222500"/>
                  </a:cubicBezTo>
                  <a:cubicBezTo>
                    <a:pt x="795020" y="2235200"/>
                    <a:pt x="805180" y="2246630"/>
                    <a:pt x="802640" y="2259330"/>
                  </a:cubicBezTo>
                  <a:cubicBezTo>
                    <a:pt x="798830" y="2274570"/>
                    <a:pt x="784860" y="2294890"/>
                    <a:pt x="773430" y="2305050"/>
                  </a:cubicBezTo>
                  <a:cubicBezTo>
                    <a:pt x="763270" y="2313940"/>
                    <a:pt x="753110" y="2319020"/>
                    <a:pt x="740410" y="2320290"/>
                  </a:cubicBezTo>
                  <a:cubicBezTo>
                    <a:pt x="725170" y="2321560"/>
                    <a:pt x="701040" y="2316480"/>
                    <a:pt x="687070" y="2308860"/>
                  </a:cubicBezTo>
                  <a:cubicBezTo>
                    <a:pt x="675640" y="2302510"/>
                    <a:pt x="669290" y="2296160"/>
                    <a:pt x="661670" y="2283460"/>
                  </a:cubicBezTo>
                  <a:cubicBezTo>
                    <a:pt x="646430" y="2260600"/>
                    <a:pt x="633730" y="2222500"/>
                    <a:pt x="619760" y="2175510"/>
                  </a:cubicBezTo>
                  <a:cubicBezTo>
                    <a:pt x="596900" y="2095500"/>
                    <a:pt x="570230" y="1944370"/>
                    <a:pt x="554990" y="1844040"/>
                  </a:cubicBezTo>
                  <a:cubicBezTo>
                    <a:pt x="542290" y="1761490"/>
                    <a:pt x="535940" y="1695450"/>
                    <a:pt x="530860" y="1615440"/>
                  </a:cubicBezTo>
                  <a:cubicBezTo>
                    <a:pt x="525780" y="1529080"/>
                    <a:pt x="520700" y="1390650"/>
                    <a:pt x="528320" y="1343660"/>
                  </a:cubicBezTo>
                  <a:cubicBezTo>
                    <a:pt x="530860" y="1325880"/>
                    <a:pt x="530860" y="1319530"/>
                    <a:pt x="539750" y="1309370"/>
                  </a:cubicBezTo>
                  <a:cubicBezTo>
                    <a:pt x="551180" y="1295400"/>
                    <a:pt x="582930" y="1277620"/>
                    <a:pt x="600710" y="1273810"/>
                  </a:cubicBezTo>
                  <a:cubicBezTo>
                    <a:pt x="613410" y="1271270"/>
                    <a:pt x="624840" y="1273810"/>
                    <a:pt x="636270" y="1280160"/>
                  </a:cubicBezTo>
                  <a:cubicBezTo>
                    <a:pt x="650240" y="1287780"/>
                    <a:pt x="666750" y="1297940"/>
                    <a:pt x="674370" y="1318260"/>
                  </a:cubicBezTo>
                  <a:cubicBezTo>
                    <a:pt x="688340" y="1355090"/>
                    <a:pt x="673100" y="1438910"/>
                    <a:pt x="666750" y="1502410"/>
                  </a:cubicBezTo>
                  <a:cubicBezTo>
                    <a:pt x="660400" y="1570990"/>
                    <a:pt x="646430" y="1654810"/>
                    <a:pt x="633730" y="1717040"/>
                  </a:cubicBezTo>
                  <a:cubicBezTo>
                    <a:pt x="623570" y="1766570"/>
                    <a:pt x="615950" y="1818640"/>
                    <a:pt x="598170" y="1846580"/>
                  </a:cubicBezTo>
                  <a:cubicBezTo>
                    <a:pt x="586740" y="1864360"/>
                    <a:pt x="572770" y="1875790"/>
                    <a:pt x="556260" y="1880870"/>
                  </a:cubicBezTo>
                  <a:cubicBezTo>
                    <a:pt x="541020" y="1885950"/>
                    <a:pt x="518160" y="1885950"/>
                    <a:pt x="502920" y="1879600"/>
                  </a:cubicBezTo>
                  <a:cubicBezTo>
                    <a:pt x="487680" y="1873250"/>
                    <a:pt x="471170" y="1859280"/>
                    <a:pt x="462280" y="1842770"/>
                  </a:cubicBezTo>
                  <a:cubicBezTo>
                    <a:pt x="452120" y="1824990"/>
                    <a:pt x="449580" y="1805940"/>
                    <a:pt x="447040" y="1774190"/>
                  </a:cubicBezTo>
                  <a:cubicBezTo>
                    <a:pt x="441960" y="1708150"/>
                    <a:pt x="455930" y="1539240"/>
                    <a:pt x="466090" y="1460500"/>
                  </a:cubicBezTo>
                  <a:cubicBezTo>
                    <a:pt x="472440" y="1412240"/>
                    <a:pt x="478790" y="1381760"/>
                    <a:pt x="487680" y="1346200"/>
                  </a:cubicBezTo>
                  <a:cubicBezTo>
                    <a:pt x="495300" y="1315720"/>
                    <a:pt x="496570" y="1286510"/>
                    <a:pt x="513080" y="1261110"/>
                  </a:cubicBezTo>
                  <a:cubicBezTo>
                    <a:pt x="532130" y="1231900"/>
                    <a:pt x="570230" y="1184910"/>
                    <a:pt x="601980" y="1186180"/>
                  </a:cubicBezTo>
                  <a:cubicBezTo>
                    <a:pt x="640080" y="1188720"/>
                    <a:pt x="703580" y="1270000"/>
                    <a:pt x="725170" y="1315720"/>
                  </a:cubicBezTo>
                  <a:cubicBezTo>
                    <a:pt x="742950" y="1352550"/>
                    <a:pt x="739140" y="1384300"/>
                    <a:pt x="741680" y="1432560"/>
                  </a:cubicBezTo>
                  <a:cubicBezTo>
                    <a:pt x="745490" y="1507490"/>
                    <a:pt x="741680" y="1640840"/>
                    <a:pt x="735330" y="1720850"/>
                  </a:cubicBezTo>
                  <a:cubicBezTo>
                    <a:pt x="731520" y="1779270"/>
                    <a:pt x="731520" y="1838960"/>
                    <a:pt x="716280" y="1870710"/>
                  </a:cubicBezTo>
                  <a:cubicBezTo>
                    <a:pt x="707390" y="1889760"/>
                    <a:pt x="692150" y="1902460"/>
                    <a:pt x="678180" y="1910080"/>
                  </a:cubicBezTo>
                  <a:cubicBezTo>
                    <a:pt x="666750" y="1916430"/>
                    <a:pt x="655320" y="1918970"/>
                    <a:pt x="642620" y="1916430"/>
                  </a:cubicBezTo>
                  <a:cubicBezTo>
                    <a:pt x="624840" y="1912620"/>
                    <a:pt x="593090" y="1897380"/>
                    <a:pt x="581660" y="1880870"/>
                  </a:cubicBezTo>
                  <a:cubicBezTo>
                    <a:pt x="571500" y="1866900"/>
                    <a:pt x="567690" y="1852930"/>
                    <a:pt x="571500" y="1827530"/>
                  </a:cubicBezTo>
                  <a:cubicBezTo>
                    <a:pt x="580390" y="1752600"/>
                    <a:pt x="709930" y="1521460"/>
                    <a:pt x="769620" y="1405890"/>
                  </a:cubicBezTo>
                  <a:cubicBezTo>
                    <a:pt x="812800" y="1322070"/>
                    <a:pt x="859790" y="1228090"/>
                    <a:pt x="887730" y="1192530"/>
                  </a:cubicBezTo>
                  <a:cubicBezTo>
                    <a:pt x="897890" y="1178560"/>
                    <a:pt x="901700" y="1172210"/>
                    <a:pt x="914400" y="1167130"/>
                  </a:cubicBezTo>
                  <a:cubicBezTo>
                    <a:pt x="930910" y="1159510"/>
                    <a:pt x="965200" y="1154430"/>
                    <a:pt x="984250" y="1163320"/>
                  </a:cubicBezTo>
                  <a:cubicBezTo>
                    <a:pt x="1003300" y="1172210"/>
                    <a:pt x="1018540" y="1195070"/>
                    <a:pt x="1027430" y="1220470"/>
                  </a:cubicBezTo>
                  <a:cubicBezTo>
                    <a:pt x="1040130" y="1258570"/>
                    <a:pt x="1032510" y="1318260"/>
                    <a:pt x="1026160" y="1377950"/>
                  </a:cubicBezTo>
                  <a:cubicBezTo>
                    <a:pt x="1018540" y="1460500"/>
                    <a:pt x="989330" y="1620520"/>
                    <a:pt x="972820" y="1668780"/>
                  </a:cubicBezTo>
                  <a:cubicBezTo>
                    <a:pt x="966470" y="1686560"/>
                    <a:pt x="963930" y="1692910"/>
                    <a:pt x="955040" y="1701800"/>
                  </a:cubicBezTo>
                  <a:cubicBezTo>
                    <a:pt x="943610" y="1711960"/>
                    <a:pt x="924560" y="1723390"/>
                    <a:pt x="908050" y="1725930"/>
                  </a:cubicBezTo>
                  <a:cubicBezTo>
                    <a:pt x="891540" y="1728470"/>
                    <a:pt x="868680" y="1723390"/>
                    <a:pt x="854710" y="1713230"/>
                  </a:cubicBezTo>
                  <a:cubicBezTo>
                    <a:pt x="840740" y="1703070"/>
                    <a:pt x="831850" y="1692910"/>
                    <a:pt x="824230" y="1668780"/>
                  </a:cubicBezTo>
                  <a:cubicBezTo>
                    <a:pt x="803910" y="1602740"/>
                    <a:pt x="802640" y="1325880"/>
                    <a:pt x="824230" y="1259840"/>
                  </a:cubicBezTo>
                  <a:cubicBezTo>
                    <a:pt x="831850" y="1235710"/>
                    <a:pt x="842010" y="1224280"/>
                    <a:pt x="855980" y="1215390"/>
                  </a:cubicBezTo>
                  <a:cubicBezTo>
                    <a:pt x="869950" y="1206500"/>
                    <a:pt x="891540" y="1200150"/>
                    <a:pt x="908050" y="1202690"/>
                  </a:cubicBezTo>
                  <a:cubicBezTo>
                    <a:pt x="924560" y="1205230"/>
                    <a:pt x="944880" y="1215390"/>
                    <a:pt x="956310" y="1228090"/>
                  </a:cubicBezTo>
                  <a:cubicBezTo>
                    <a:pt x="967740" y="1240790"/>
                    <a:pt x="970280" y="1252220"/>
                    <a:pt x="974090" y="1278890"/>
                  </a:cubicBezTo>
                  <a:cubicBezTo>
                    <a:pt x="986790" y="1365250"/>
                    <a:pt x="967740" y="1709420"/>
                    <a:pt x="947420" y="1838960"/>
                  </a:cubicBezTo>
                  <a:cubicBezTo>
                    <a:pt x="937260" y="1910080"/>
                    <a:pt x="920750" y="1968500"/>
                    <a:pt x="905510" y="2000250"/>
                  </a:cubicBezTo>
                  <a:cubicBezTo>
                    <a:pt x="897890" y="2015490"/>
                    <a:pt x="892810" y="2021840"/>
                    <a:pt x="882650" y="2029460"/>
                  </a:cubicBezTo>
                  <a:cubicBezTo>
                    <a:pt x="869950" y="2038350"/>
                    <a:pt x="845820" y="2043430"/>
                    <a:pt x="830580" y="2043430"/>
                  </a:cubicBezTo>
                  <a:cubicBezTo>
                    <a:pt x="817880" y="2043430"/>
                    <a:pt x="805180" y="2039620"/>
                    <a:pt x="795020" y="2032000"/>
                  </a:cubicBezTo>
                  <a:cubicBezTo>
                    <a:pt x="782320" y="2023110"/>
                    <a:pt x="768350" y="2004060"/>
                    <a:pt x="763270" y="1988820"/>
                  </a:cubicBezTo>
                  <a:cubicBezTo>
                    <a:pt x="759460" y="1976120"/>
                    <a:pt x="759460" y="1965960"/>
                    <a:pt x="762000" y="1951990"/>
                  </a:cubicBezTo>
                  <a:cubicBezTo>
                    <a:pt x="765810" y="1931670"/>
                    <a:pt x="777240" y="1907540"/>
                    <a:pt x="792480" y="1878330"/>
                  </a:cubicBezTo>
                  <a:cubicBezTo>
                    <a:pt x="819150" y="1827530"/>
                    <a:pt x="871220" y="1741170"/>
                    <a:pt x="919480" y="1681480"/>
                  </a:cubicBezTo>
                  <a:cubicBezTo>
                    <a:pt x="966470" y="1623060"/>
                    <a:pt x="1022350" y="1546860"/>
                    <a:pt x="1079500" y="1521460"/>
                  </a:cubicBezTo>
                  <a:cubicBezTo>
                    <a:pt x="1125220" y="1501140"/>
                    <a:pt x="1192530" y="1494790"/>
                    <a:pt x="1223010" y="1511300"/>
                  </a:cubicBezTo>
                  <a:cubicBezTo>
                    <a:pt x="1244600" y="1522730"/>
                    <a:pt x="1256030" y="1551940"/>
                    <a:pt x="1261110" y="1577340"/>
                  </a:cubicBezTo>
                  <a:cubicBezTo>
                    <a:pt x="1267460" y="1609090"/>
                    <a:pt x="1256030" y="1649730"/>
                    <a:pt x="1247140" y="1689100"/>
                  </a:cubicBezTo>
                  <a:cubicBezTo>
                    <a:pt x="1236980" y="1733550"/>
                    <a:pt x="1220470" y="1789430"/>
                    <a:pt x="1202690" y="1828800"/>
                  </a:cubicBezTo>
                  <a:cubicBezTo>
                    <a:pt x="1188720" y="1860550"/>
                    <a:pt x="1172210" y="1894840"/>
                    <a:pt x="1155700" y="1910080"/>
                  </a:cubicBezTo>
                  <a:cubicBezTo>
                    <a:pt x="1145540" y="1920240"/>
                    <a:pt x="1136650" y="1924050"/>
                    <a:pt x="1123950" y="1926590"/>
                  </a:cubicBezTo>
                  <a:cubicBezTo>
                    <a:pt x="1108710" y="1929130"/>
                    <a:pt x="1084580" y="1925320"/>
                    <a:pt x="1070610" y="1918970"/>
                  </a:cubicBezTo>
                  <a:cubicBezTo>
                    <a:pt x="1059180" y="1913890"/>
                    <a:pt x="1049020" y="1906270"/>
                    <a:pt x="1042670" y="1894840"/>
                  </a:cubicBezTo>
                  <a:cubicBezTo>
                    <a:pt x="1035050" y="1880870"/>
                    <a:pt x="1028700" y="1858010"/>
                    <a:pt x="1031240" y="1841500"/>
                  </a:cubicBezTo>
                  <a:cubicBezTo>
                    <a:pt x="1033780" y="1824990"/>
                    <a:pt x="1041400" y="1811020"/>
                    <a:pt x="1056640" y="1794510"/>
                  </a:cubicBezTo>
                  <a:cubicBezTo>
                    <a:pt x="1084580" y="1764030"/>
                    <a:pt x="1165860" y="1727200"/>
                    <a:pt x="1205230" y="1692910"/>
                  </a:cubicBezTo>
                  <a:cubicBezTo>
                    <a:pt x="1236980" y="1666240"/>
                    <a:pt x="1257300" y="1619250"/>
                    <a:pt x="1281430" y="1614170"/>
                  </a:cubicBezTo>
                  <a:cubicBezTo>
                    <a:pt x="1299210" y="1610360"/>
                    <a:pt x="1319530" y="1621790"/>
                    <a:pt x="1332230" y="1634490"/>
                  </a:cubicBezTo>
                  <a:cubicBezTo>
                    <a:pt x="1346200" y="1648460"/>
                    <a:pt x="1358900" y="1681480"/>
                    <a:pt x="1355090" y="1701800"/>
                  </a:cubicBezTo>
                  <a:cubicBezTo>
                    <a:pt x="1351280" y="1722120"/>
                    <a:pt x="1333500" y="1747520"/>
                    <a:pt x="1313180" y="1758950"/>
                  </a:cubicBezTo>
                  <a:cubicBezTo>
                    <a:pt x="1289050" y="1771650"/>
                    <a:pt x="1244600" y="1776730"/>
                    <a:pt x="1215390" y="1766570"/>
                  </a:cubicBezTo>
                  <a:cubicBezTo>
                    <a:pt x="1184910" y="1756410"/>
                    <a:pt x="1140460" y="1720850"/>
                    <a:pt x="1134110" y="1691640"/>
                  </a:cubicBezTo>
                  <a:cubicBezTo>
                    <a:pt x="1127760" y="1662430"/>
                    <a:pt x="1148080" y="1621790"/>
                    <a:pt x="1174750" y="1592580"/>
                  </a:cubicBezTo>
                  <a:cubicBezTo>
                    <a:pt x="1215390" y="1549400"/>
                    <a:pt x="1310640" y="1511300"/>
                    <a:pt x="1385570" y="1485900"/>
                  </a:cubicBezTo>
                  <a:cubicBezTo>
                    <a:pt x="1463040" y="1460500"/>
                    <a:pt x="1569720" y="1428750"/>
                    <a:pt x="1630680" y="1440180"/>
                  </a:cubicBezTo>
                  <a:cubicBezTo>
                    <a:pt x="1671320" y="1447800"/>
                    <a:pt x="1709420" y="1469390"/>
                    <a:pt x="1723390" y="1498600"/>
                  </a:cubicBezTo>
                  <a:cubicBezTo>
                    <a:pt x="1738630" y="1532890"/>
                    <a:pt x="1719580" y="1607820"/>
                    <a:pt x="1699260" y="1643380"/>
                  </a:cubicBezTo>
                  <a:cubicBezTo>
                    <a:pt x="1681480" y="1672590"/>
                    <a:pt x="1638300" y="1685290"/>
                    <a:pt x="1621790" y="1706880"/>
                  </a:cubicBezTo>
                  <a:cubicBezTo>
                    <a:pt x="1609090" y="1723390"/>
                    <a:pt x="1609090" y="1744980"/>
                    <a:pt x="1598930" y="1756410"/>
                  </a:cubicBezTo>
                  <a:cubicBezTo>
                    <a:pt x="1590040" y="1765300"/>
                    <a:pt x="1579880" y="1771650"/>
                    <a:pt x="1567180" y="1774190"/>
                  </a:cubicBezTo>
                  <a:cubicBezTo>
                    <a:pt x="1549400" y="1776730"/>
                    <a:pt x="1513840" y="1771650"/>
                    <a:pt x="1497330" y="1760220"/>
                  </a:cubicBezTo>
                  <a:cubicBezTo>
                    <a:pt x="1483360" y="1750060"/>
                    <a:pt x="1474470" y="1731010"/>
                    <a:pt x="1470660" y="1713230"/>
                  </a:cubicBezTo>
                  <a:cubicBezTo>
                    <a:pt x="1466850" y="1691640"/>
                    <a:pt x="1471930" y="1659890"/>
                    <a:pt x="1480820" y="1635760"/>
                  </a:cubicBezTo>
                  <a:cubicBezTo>
                    <a:pt x="1489710" y="1611630"/>
                    <a:pt x="1499870" y="1596390"/>
                    <a:pt x="1525270" y="1568450"/>
                  </a:cubicBezTo>
                  <a:cubicBezTo>
                    <a:pt x="1591310" y="1494790"/>
                    <a:pt x="1859280" y="1259840"/>
                    <a:pt x="1944370" y="1229360"/>
                  </a:cubicBezTo>
                  <a:cubicBezTo>
                    <a:pt x="1974850" y="1219200"/>
                    <a:pt x="1996440" y="1219200"/>
                    <a:pt x="2014220" y="1229360"/>
                  </a:cubicBezTo>
                  <a:cubicBezTo>
                    <a:pt x="2032000" y="1239520"/>
                    <a:pt x="2051050" y="1267460"/>
                    <a:pt x="2053590" y="1289050"/>
                  </a:cubicBezTo>
                  <a:cubicBezTo>
                    <a:pt x="2056130" y="1309370"/>
                    <a:pt x="2047240" y="1337310"/>
                    <a:pt x="2028190" y="1355090"/>
                  </a:cubicBezTo>
                  <a:cubicBezTo>
                    <a:pt x="1998980" y="1381760"/>
                    <a:pt x="1915160" y="1374140"/>
                    <a:pt x="1864360" y="1403350"/>
                  </a:cubicBezTo>
                  <a:cubicBezTo>
                    <a:pt x="1805940" y="1436370"/>
                    <a:pt x="1729740" y="1517650"/>
                    <a:pt x="1700530" y="1555750"/>
                  </a:cubicBezTo>
                  <a:cubicBezTo>
                    <a:pt x="1686560" y="1574800"/>
                    <a:pt x="1687830" y="1591310"/>
                    <a:pt x="1675130" y="1602740"/>
                  </a:cubicBezTo>
                  <a:cubicBezTo>
                    <a:pt x="1662430" y="1614170"/>
                    <a:pt x="1640840" y="1621790"/>
                    <a:pt x="1624330" y="1621790"/>
                  </a:cubicBezTo>
                  <a:cubicBezTo>
                    <a:pt x="1607820" y="1621790"/>
                    <a:pt x="1586230" y="1614170"/>
                    <a:pt x="1573530" y="1602740"/>
                  </a:cubicBezTo>
                  <a:cubicBezTo>
                    <a:pt x="1560830" y="1591310"/>
                    <a:pt x="1551940" y="1577340"/>
                    <a:pt x="1549400" y="1554480"/>
                  </a:cubicBezTo>
                  <a:cubicBezTo>
                    <a:pt x="1543050" y="1501140"/>
                    <a:pt x="1583690" y="1320800"/>
                    <a:pt x="1617980" y="1283970"/>
                  </a:cubicBezTo>
                  <a:cubicBezTo>
                    <a:pt x="1633220" y="1267460"/>
                    <a:pt x="1652270" y="1266190"/>
                    <a:pt x="1668780" y="1266190"/>
                  </a:cubicBezTo>
                  <a:cubicBezTo>
                    <a:pt x="1685290" y="1266190"/>
                    <a:pt x="1706880" y="1275080"/>
                    <a:pt x="1719580" y="1285240"/>
                  </a:cubicBezTo>
                  <a:cubicBezTo>
                    <a:pt x="1729740" y="1292860"/>
                    <a:pt x="1736090" y="1303020"/>
                    <a:pt x="1739900" y="1315720"/>
                  </a:cubicBezTo>
                  <a:cubicBezTo>
                    <a:pt x="1743710" y="1330960"/>
                    <a:pt x="1746250" y="1348740"/>
                    <a:pt x="1738630" y="1370330"/>
                  </a:cubicBezTo>
                  <a:cubicBezTo>
                    <a:pt x="1725930" y="1408430"/>
                    <a:pt x="1667510" y="1461770"/>
                    <a:pt x="1631950" y="1516380"/>
                  </a:cubicBezTo>
                  <a:cubicBezTo>
                    <a:pt x="1591310" y="1581150"/>
                    <a:pt x="1550670" y="1695450"/>
                    <a:pt x="1511300" y="1734820"/>
                  </a:cubicBezTo>
                  <a:cubicBezTo>
                    <a:pt x="1490980" y="1756410"/>
                    <a:pt x="1470660" y="1769110"/>
                    <a:pt x="1450340" y="1770380"/>
                  </a:cubicBezTo>
                  <a:cubicBezTo>
                    <a:pt x="1428750" y="1771650"/>
                    <a:pt x="1398270" y="1757680"/>
                    <a:pt x="1385570" y="1741170"/>
                  </a:cubicBezTo>
                  <a:cubicBezTo>
                    <a:pt x="1372870" y="1724660"/>
                    <a:pt x="1369060" y="1700530"/>
                    <a:pt x="1374140" y="1671320"/>
                  </a:cubicBezTo>
                  <a:cubicBezTo>
                    <a:pt x="1385570" y="1612900"/>
                    <a:pt x="1499870" y="1484630"/>
                    <a:pt x="1525270" y="1423670"/>
                  </a:cubicBezTo>
                  <a:cubicBezTo>
                    <a:pt x="1539240" y="1390650"/>
                    <a:pt x="1530350" y="1361440"/>
                    <a:pt x="1544320" y="1343660"/>
                  </a:cubicBezTo>
                  <a:cubicBezTo>
                    <a:pt x="1555750" y="1329690"/>
                    <a:pt x="1576070" y="1320800"/>
                    <a:pt x="1592580" y="1318260"/>
                  </a:cubicBezTo>
                  <a:cubicBezTo>
                    <a:pt x="1609090" y="1315720"/>
                    <a:pt x="1630680" y="1320800"/>
                    <a:pt x="1644650" y="1330960"/>
                  </a:cubicBezTo>
                  <a:cubicBezTo>
                    <a:pt x="1659890" y="1343660"/>
                    <a:pt x="1676400" y="1374140"/>
                    <a:pt x="1677670" y="1394460"/>
                  </a:cubicBezTo>
                  <a:cubicBezTo>
                    <a:pt x="1678940" y="1412240"/>
                    <a:pt x="1671320" y="1424940"/>
                    <a:pt x="1658620" y="1445260"/>
                  </a:cubicBezTo>
                  <a:cubicBezTo>
                    <a:pt x="1631950" y="1488440"/>
                    <a:pt x="1549400" y="1565910"/>
                    <a:pt x="1490980" y="1617980"/>
                  </a:cubicBezTo>
                  <a:cubicBezTo>
                    <a:pt x="1435100" y="1667510"/>
                    <a:pt x="1360170" y="1741170"/>
                    <a:pt x="1316990" y="1752600"/>
                  </a:cubicBezTo>
                  <a:cubicBezTo>
                    <a:pt x="1295400" y="1757680"/>
                    <a:pt x="1277620" y="1751330"/>
                    <a:pt x="1263650" y="1743710"/>
                  </a:cubicBezTo>
                  <a:cubicBezTo>
                    <a:pt x="1252220" y="1737360"/>
                    <a:pt x="1244600" y="1728470"/>
                    <a:pt x="1238250" y="1718310"/>
                  </a:cubicBezTo>
                  <a:cubicBezTo>
                    <a:pt x="1231900" y="1708150"/>
                    <a:pt x="1225550" y="1696720"/>
                    <a:pt x="1225550" y="1684020"/>
                  </a:cubicBezTo>
                  <a:cubicBezTo>
                    <a:pt x="1225550" y="1667510"/>
                    <a:pt x="1233170" y="1644650"/>
                    <a:pt x="1243330" y="1625600"/>
                  </a:cubicBezTo>
                  <a:cubicBezTo>
                    <a:pt x="1256030" y="1602740"/>
                    <a:pt x="1275080" y="1583690"/>
                    <a:pt x="1297940" y="1560830"/>
                  </a:cubicBezTo>
                  <a:cubicBezTo>
                    <a:pt x="1329690" y="1530350"/>
                    <a:pt x="1389380" y="1479550"/>
                    <a:pt x="1423670" y="1463040"/>
                  </a:cubicBezTo>
                  <a:cubicBezTo>
                    <a:pt x="1443990" y="1452880"/>
                    <a:pt x="1459230" y="1447800"/>
                    <a:pt x="1475740" y="1449070"/>
                  </a:cubicBezTo>
                  <a:cubicBezTo>
                    <a:pt x="1492250" y="1450340"/>
                    <a:pt x="1512570" y="1459230"/>
                    <a:pt x="1524000" y="1471930"/>
                  </a:cubicBezTo>
                  <a:cubicBezTo>
                    <a:pt x="1535430" y="1484630"/>
                    <a:pt x="1544320" y="1507490"/>
                    <a:pt x="1545590" y="1522730"/>
                  </a:cubicBezTo>
                  <a:cubicBezTo>
                    <a:pt x="1546860" y="1535430"/>
                    <a:pt x="1544320" y="1545590"/>
                    <a:pt x="1537970" y="1558290"/>
                  </a:cubicBezTo>
                  <a:cubicBezTo>
                    <a:pt x="1529080" y="1578610"/>
                    <a:pt x="1502410" y="1612900"/>
                    <a:pt x="1484630" y="1626870"/>
                  </a:cubicBezTo>
                  <a:cubicBezTo>
                    <a:pt x="1473200" y="1635760"/>
                    <a:pt x="1464310" y="1640840"/>
                    <a:pt x="1451610" y="1643380"/>
                  </a:cubicBezTo>
                  <a:cubicBezTo>
                    <a:pt x="1436370" y="1645920"/>
                    <a:pt x="1412240" y="1643380"/>
                    <a:pt x="1398270" y="1635760"/>
                  </a:cubicBezTo>
                  <a:cubicBezTo>
                    <a:pt x="1383030" y="1628140"/>
                    <a:pt x="1369060" y="1610360"/>
                    <a:pt x="1363980" y="1593850"/>
                  </a:cubicBezTo>
                  <a:cubicBezTo>
                    <a:pt x="1358900" y="1577340"/>
                    <a:pt x="1360170" y="1560830"/>
                    <a:pt x="1365250" y="1539240"/>
                  </a:cubicBezTo>
                  <a:cubicBezTo>
                    <a:pt x="1374140" y="1503680"/>
                    <a:pt x="1400810" y="1445260"/>
                    <a:pt x="1430020" y="1407160"/>
                  </a:cubicBezTo>
                  <a:cubicBezTo>
                    <a:pt x="1459230" y="1369060"/>
                    <a:pt x="1504950" y="1320800"/>
                    <a:pt x="1543050" y="1309370"/>
                  </a:cubicBezTo>
                  <a:cubicBezTo>
                    <a:pt x="1572260" y="1300480"/>
                    <a:pt x="1625600" y="1306830"/>
                    <a:pt x="1629410" y="1320800"/>
                  </a:cubicBezTo>
                  <a:cubicBezTo>
                    <a:pt x="1635760" y="1341120"/>
                    <a:pt x="1504950" y="1414780"/>
                    <a:pt x="1480820" y="1443990"/>
                  </a:cubicBezTo>
                  <a:cubicBezTo>
                    <a:pt x="1470660" y="1456690"/>
                    <a:pt x="1471930" y="1466850"/>
                    <a:pt x="1463040" y="1475740"/>
                  </a:cubicBezTo>
                  <a:cubicBezTo>
                    <a:pt x="1451610" y="1485900"/>
                    <a:pt x="1430020" y="1497330"/>
                    <a:pt x="1413510" y="1498600"/>
                  </a:cubicBezTo>
                  <a:cubicBezTo>
                    <a:pt x="1397000" y="1499870"/>
                    <a:pt x="1375410" y="1494790"/>
                    <a:pt x="1361440" y="1484630"/>
                  </a:cubicBezTo>
                  <a:cubicBezTo>
                    <a:pt x="1347470" y="1474470"/>
                    <a:pt x="1336040" y="1454150"/>
                    <a:pt x="1332230" y="1438910"/>
                  </a:cubicBezTo>
                  <a:cubicBezTo>
                    <a:pt x="1328420" y="1426210"/>
                    <a:pt x="1329690" y="1416050"/>
                    <a:pt x="1333500" y="1402080"/>
                  </a:cubicBezTo>
                  <a:cubicBezTo>
                    <a:pt x="1339850" y="1380490"/>
                    <a:pt x="1360170" y="1327150"/>
                    <a:pt x="1377950" y="1325880"/>
                  </a:cubicBezTo>
                  <a:cubicBezTo>
                    <a:pt x="1398270" y="1324610"/>
                    <a:pt x="1449070" y="1384300"/>
                    <a:pt x="1447800" y="1409700"/>
                  </a:cubicBezTo>
                  <a:cubicBezTo>
                    <a:pt x="1447800" y="1430020"/>
                    <a:pt x="1417320" y="1446530"/>
                    <a:pt x="1395730" y="1465580"/>
                  </a:cubicBezTo>
                  <a:cubicBezTo>
                    <a:pt x="1366520" y="1490980"/>
                    <a:pt x="1304290" y="1518920"/>
                    <a:pt x="1281430" y="1545590"/>
                  </a:cubicBezTo>
                  <a:cubicBezTo>
                    <a:pt x="1267460" y="1562100"/>
                    <a:pt x="1268730" y="1582420"/>
                    <a:pt x="1256030" y="1593850"/>
                  </a:cubicBezTo>
                  <a:cubicBezTo>
                    <a:pt x="1243330" y="1605280"/>
                    <a:pt x="1221740" y="1612900"/>
                    <a:pt x="1205230" y="1612900"/>
                  </a:cubicBezTo>
                  <a:cubicBezTo>
                    <a:pt x="1188720" y="1612900"/>
                    <a:pt x="1167130" y="1604010"/>
                    <a:pt x="1154430" y="1592580"/>
                  </a:cubicBezTo>
                  <a:cubicBezTo>
                    <a:pt x="1141730" y="1581150"/>
                    <a:pt x="1134110" y="1565910"/>
                    <a:pt x="1130300" y="1545590"/>
                  </a:cubicBezTo>
                  <a:cubicBezTo>
                    <a:pt x="1125220" y="1515110"/>
                    <a:pt x="1137920" y="1461770"/>
                    <a:pt x="1145540" y="1427480"/>
                  </a:cubicBezTo>
                  <a:cubicBezTo>
                    <a:pt x="1151890" y="1399540"/>
                    <a:pt x="1159510" y="1369060"/>
                    <a:pt x="1170940" y="1352550"/>
                  </a:cubicBezTo>
                  <a:cubicBezTo>
                    <a:pt x="1178560" y="1341120"/>
                    <a:pt x="1188720" y="1336040"/>
                    <a:pt x="1200150" y="1330960"/>
                  </a:cubicBezTo>
                  <a:cubicBezTo>
                    <a:pt x="1211580" y="1325880"/>
                    <a:pt x="1224280" y="1323340"/>
                    <a:pt x="1236980" y="1324610"/>
                  </a:cubicBezTo>
                  <a:cubicBezTo>
                    <a:pt x="1252220" y="1327150"/>
                    <a:pt x="1273810" y="1336040"/>
                    <a:pt x="1285240" y="1348740"/>
                  </a:cubicBezTo>
                  <a:cubicBezTo>
                    <a:pt x="1296670" y="1361440"/>
                    <a:pt x="1305560" y="1383030"/>
                    <a:pt x="1306830" y="1398270"/>
                  </a:cubicBezTo>
                  <a:cubicBezTo>
                    <a:pt x="1308100" y="1410970"/>
                    <a:pt x="1306830" y="1419860"/>
                    <a:pt x="1299210" y="1433830"/>
                  </a:cubicBezTo>
                  <a:cubicBezTo>
                    <a:pt x="1280160" y="1468120"/>
                    <a:pt x="1191260" y="1555750"/>
                    <a:pt x="1151890" y="1579880"/>
                  </a:cubicBezTo>
                  <a:cubicBezTo>
                    <a:pt x="1131570" y="1592580"/>
                    <a:pt x="1115060" y="1596390"/>
                    <a:pt x="1099820" y="1596390"/>
                  </a:cubicBezTo>
                  <a:cubicBezTo>
                    <a:pt x="1087120" y="1596390"/>
                    <a:pt x="1075690" y="1592580"/>
                    <a:pt x="1065530" y="1584960"/>
                  </a:cubicBezTo>
                  <a:cubicBezTo>
                    <a:pt x="1051560" y="1573530"/>
                    <a:pt x="1032510" y="1548130"/>
                    <a:pt x="1028700" y="1525270"/>
                  </a:cubicBezTo>
                  <a:cubicBezTo>
                    <a:pt x="1024890" y="1498600"/>
                    <a:pt x="1040130" y="1470660"/>
                    <a:pt x="1055370" y="1431290"/>
                  </a:cubicBezTo>
                  <a:cubicBezTo>
                    <a:pt x="1082040" y="1360170"/>
                    <a:pt x="1151890" y="1186180"/>
                    <a:pt x="1191260" y="1141730"/>
                  </a:cubicBezTo>
                  <a:cubicBezTo>
                    <a:pt x="1207770" y="1123950"/>
                    <a:pt x="1217930" y="1115060"/>
                    <a:pt x="1235710" y="1112520"/>
                  </a:cubicBezTo>
                  <a:cubicBezTo>
                    <a:pt x="1256030" y="1108710"/>
                    <a:pt x="1289050" y="1115060"/>
                    <a:pt x="1304290" y="1129030"/>
                  </a:cubicBezTo>
                  <a:cubicBezTo>
                    <a:pt x="1319530" y="1143000"/>
                    <a:pt x="1330960" y="1169670"/>
                    <a:pt x="1329690" y="1196340"/>
                  </a:cubicBezTo>
                  <a:cubicBezTo>
                    <a:pt x="1327150" y="1239520"/>
                    <a:pt x="1273810" y="1310640"/>
                    <a:pt x="1242060" y="1360170"/>
                  </a:cubicBezTo>
                  <a:cubicBezTo>
                    <a:pt x="1214120" y="1405890"/>
                    <a:pt x="1188720" y="1457960"/>
                    <a:pt x="1151890" y="1484630"/>
                  </a:cubicBezTo>
                  <a:cubicBezTo>
                    <a:pt x="1118870" y="1507490"/>
                    <a:pt x="1064260" y="1531620"/>
                    <a:pt x="1037590" y="1520190"/>
                  </a:cubicBezTo>
                  <a:cubicBezTo>
                    <a:pt x="1012190" y="1508760"/>
                    <a:pt x="991870" y="1454150"/>
                    <a:pt x="989330" y="1422400"/>
                  </a:cubicBezTo>
                  <a:cubicBezTo>
                    <a:pt x="986790" y="1394460"/>
                    <a:pt x="1000760" y="1371600"/>
                    <a:pt x="1013460" y="1339850"/>
                  </a:cubicBezTo>
                  <a:cubicBezTo>
                    <a:pt x="1033780" y="1291590"/>
                    <a:pt x="1071880" y="1221740"/>
                    <a:pt x="1108710" y="1167130"/>
                  </a:cubicBezTo>
                  <a:cubicBezTo>
                    <a:pt x="1145540" y="1111250"/>
                    <a:pt x="1193800" y="1052830"/>
                    <a:pt x="1234440" y="1009650"/>
                  </a:cubicBezTo>
                  <a:cubicBezTo>
                    <a:pt x="1267460" y="975360"/>
                    <a:pt x="1287780" y="957580"/>
                    <a:pt x="1330960" y="923290"/>
                  </a:cubicBezTo>
                  <a:cubicBezTo>
                    <a:pt x="1408430" y="863600"/>
                    <a:pt x="1582420" y="749300"/>
                    <a:pt x="1672590" y="695960"/>
                  </a:cubicBezTo>
                  <a:cubicBezTo>
                    <a:pt x="1728470" y="662940"/>
                    <a:pt x="1776730" y="647700"/>
                    <a:pt x="1811020" y="623570"/>
                  </a:cubicBezTo>
                  <a:cubicBezTo>
                    <a:pt x="1833880" y="607060"/>
                    <a:pt x="1844040" y="581660"/>
                    <a:pt x="1863090" y="575310"/>
                  </a:cubicBezTo>
                  <a:cubicBezTo>
                    <a:pt x="1879600" y="570230"/>
                    <a:pt x="1901190" y="571500"/>
                    <a:pt x="1916430" y="580390"/>
                  </a:cubicBezTo>
                  <a:cubicBezTo>
                    <a:pt x="1934210" y="590550"/>
                    <a:pt x="1953260" y="612140"/>
                    <a:pt x="1958340" y="637540"/>
                  </a:cubicBezTo>
                  <a:cubicBezTo>
                    <a:pt x="1965960" y="678180"/>
                    <a:pt x="1939290" y="774700"/>
                    <a:pt x="1916430" y="806450"/>
                  </a:cubicBezTo>
                  <a:cubicBezTo>
                    <a:pt x="1903730" y="824230"/>
                    <a:pt x="1885950" y="831850"/>
                    <a:pt x="1870710" y="835660"/>
                  </a:cubicBezTo>
                  <a:cubicBezTo>
                    <a:pt x="1858010" y="839470"/>
                    <a:pt x="1846580" y="838200"/>
                    <a:pt x="1835150" y="834390"/>
                  </a:cubicBezTo>
                  <a:cubicBezTo>
                    <a:pt x="1819910" y="829310"/>
                    <a:pt x="1799590" y="815340"/>
                    <a:pt x="1790700" y="802640"/>
                  </a:cubicBezTo>
                  <a:cubicBezTo>
                    <a:pt x="1783080" y="792480"/>
                    <a:pt x="1779270" y="781050"/>
                    <a:pt x="1779270" y="768350"/>
                  </a:cubicBezTo>
                  <a:cubicBezTo>
                    <a:pt x="1779270" y="753110"/>
                    <a:pt x="1783080" y="735330"/>
                    <a:pt x="1793240" y="716280"/>
                  </a:cubicBezTo>
                  <a:cubicBezTo>
                    <a:pt x="1811020" y="684530"/>
                    <a:pt x="1866900" y="617220"/>
                    <a:pt x="1898650" y="605790"/>
                  </a:cubicBezTo>
                  <a:cubicBezTo>
                    <a:pt x="1917700" y="598170"/>
                    <a:pt x="1938020" y="604520"/>
                    <a:pt x="1951990" y="610870"/>
                  </a:cubicBezTo>
                  <a:cubicBezTo>
                    <a:pt x="1963420" y="615950"/>
                    <a:pt x="1973580" y="623570"/>
                    <a:pt x="1979930" y="635000"/>
                  </a:cubicBezTo>
                  <a:cubicBezTo>
                    <a:pt x="1988820" y="647700"/>
                    <a:pt x="1995170" y="670560"/>
                    <a:pt x="1993900" y="687070"/>
                  </a:cubicBezTo>
                  <a:cubicBezTo>
                    <a:pt x="1992630" y="703580"/>
                    <a:pt x="1986280" y="716280"/>
                    <a:pt x="1969770" y="735330"/>
                  </a:cubicBezTo>
                  <a:cubicBezTo>
                    <a:pt x="1921510" y="791210"/>
                    <a:pt x="1663700" y="923290"/>
                    <a:pt x="1607820" y="981710"/>
                  </a:cubicBezTo>
                  <a:cubicBezTo>
                    <a:pt x="1584960" y="1005840"/>
                    <a:pt x="1584960" y="1029970"/>
                    <a:pt x="1570990" y="1041400"/>
                  </a:cubicBezTo>
                  <a:cubicBezTo>
                    <a:pt x="1560830" y="1050290"/>
                    <a:pt x="1548130" y="1052830"/>
                    <a:pt x="1535430" y="1052830"/>
                  </a:cubicBezTo>
                  <a:cubicBezTo>
                    <a:pt x="1520190" y="1052830"/>
                    <a:pt x="1497330" y="1047750"/>
                    <a:pt x="1484630" y="1036320"/>
                  </a:cubicBezTo>
                  <a:cubicBezTo>
                    <a:pt x="1469390" y="1022350"/>
                    <a:pt x="1457960" y="970280"/>
                    <a:pt x="1455420" y="971550"/>
                  </a:cubicBezTo>
                  <a:cubicBezTo>
                    <a:pt x="1452880" y="971550"/>
                    <a:pt x="1461770" y="989330"/>
                    <a:pt x="1457960" y="1000760"/>
                  </a:cubicBezTo>
                  <a:cubicBezTo>
                    <a:pt x="1446530" y="1032510"/>
                    <a:pt x="1361440" y="1078230"/>
                    <a:pt x="1318260" y="1140460"/>
                  </a:cubicBezTo>
                  <a:cubicBezTo>
                    <a:pt x="1258570" y="1226820"/>
                    <a:pt x="1212850" y="1443990"/>
                    <a:pt x="1160780" y="1489710"/>
                  </a:cubicBezTo>
                  <a:cubicBezTo>
                    <a:pt x="1137920" y="1508760"/>
                    <a:pt x="1113790" y="1512570"/>
                    <a:pt x="1093470" y="1508760"/>
                  </a:cubicBezTo>
                  <a:cubicBezTo>
                    <a:pt x="1073150" y="1504950"/>
                    <a:pt x="1051560" y="1484630"/>
                    <a:pt x="1038860" y="1463040"/>
                  </a:cubicBezTo>
                  <a:cubicBezTo>
                    <a:pt x="1022350" y="1435100"/>
                    <a:pt x="1019810" y="1388110"/>
                    <a:pt x="1016000" y="1347470"/>
                  </a:cubicBezTo>
                  <a:cubicBezTo>
                    <a:pt x="1012190" y="1304290"/>
                    <a:pt x="1008380" y="1240790"/>
                    <a:pt x="1016000" y="1212850"/>
                  </a:cubicBezTo>
                  <a:cubicBezTo>
                    <a:pt x="1019810" y="1198880"/>
                    <a:pt x="1026160" y="1189990"/>
                    <a:pt x="1035050" y="1182370"/>
                  </a:cubicBezTo>
                  <a:cubicBezTo>
                    <a:pt x="1043940" y="1173480"/>
                    <a:pt x="1054100" y="1165860"/>
                    <a:pt x="1066800" y="1163320"/>
                  </a:cubicBezTo>
                  <a:cubicBezTo>
                    <a:pt x="1082040" y="1159510"/>
                    <a:pt x="1107440" y="1162050"/>
                    <a:pt x="1121410" y="1168400"/>
                  </a:cubicBezTo>
                  <a:cubicBezTo>
                    <a:pt x="1132840" y="1173480"/>
                    <a:pt x="1141730" y="1181100"/>
                    <a:pt x="1149350" y="1191260"/>
                  </a:cubicBezTo>
                  <a:cubicBezTo>
                    <a:pt x="1158240" y="1203960"/>
                    <a:pt x="1163320" y="1221740"/>
                    <a:pt x="1164590" y="1243330"/>
                  </a:cubicBezTo>
                  <a:cubicBezTo>
                    <a:pt x="1167130" y="1275080"/>
                    <a:pt x="1149350" y="1320800"/>
                    <a:pt x="1145540" y="1365250"/>
                  </a:cubicBezTo>
                  <a:cubicBezTo>
                    <a:pt x="1140460" y="1419860"/>
                    <a:pt x="1159510" y="1511300"/>
                    <a:pt x="1141730" y="1550670"/>
                  </a:cubicBezTo>
                  <a:cubicBezTo>
                    <a:pt x="1131570" y="1574800"/>
                    <a:pt x="1111250" y="1592580"/>
                    <a:pt x="1090930" y="1598930"/>
                  </a:cubicBezTo>
                  <a:cubicBezTo>
                    <a:pt x="1070610" y="1605280"/>
                    <a:pt x="1037590" y="1597660"/>
                    <a:pt x="1021080" y="1584960"/>
                  </a:cubicBezTo>
                  <a:cubicBezTo>
                    <a:pt x="1004570" y="1572260"/>
                    <a:pt x="998220" y="1553210"/>
                    <a:pt x="993140" y="1520190"/>
                  </a:cubicBezTo>
                  <a:cubicBezTo>
                    <a:pt x="980440" y="1435100"/>
                    <a:pt x="1013460" y="1113790"/>
                    <a:pt x="1042670" y="1042670"/>
                  </a:cubicBezTo>
                  <a:cubicBezTo>
                    <a:pt x="1052830" y="1018540"/>
                    <a:pt x="1061720" y="1008380"/>
                    <a:pt x="1076960" y="1000760"/>
                  </a:cubicBezTo>
                  <a:cubicBezTo>
                    <a:pt x="1090930" y="993140"/>
                    <a:pt x="1113790" y="989330"/>
                    <a:pt x="1130300" y="993140"/>
                  </a:cubicBezTo>
                  <a:cubicBezTo>
                    <a:pt x="1146810" y="996950"/>
                    <a:pt x="1165860" y="1008380"/>
                    <a:pt x="1176020" y="1022350"/>
                  </a:cubicBezTo>
                  <a:cubicBezTo>
                    <a:pt x="1186180" y="1036320"/>
                    <a:pt x="1191260" y="1052830"/>
                    <a:pt x="1189990" y="1074420"/>
                  </a:cubicBezTo>
                  <a:cubicBezTo>
                    <a:pt x="1187450" y="1113790"/>
                    <a:pt x="1141730" y="1207770"/>
                    <a:pt x="1121410" y="1238250"/>
                  </a:cubicBezTo>
                  <a:cubicBezTo>
                    <a:pt x="1112520" y="1252220"/>
                    <a:pt x="1108710" y="1259840"/>
                    <a:pt x="1096010" y="1266190"/>
                  </a:cubicBezTo>
                  <a:cubicBezTo>
                    <a:pt x="1079500" y="1275080"/>
                    <a:pt x="1045210" y="1281430"/>
                    <a:pt x="1026160" y="1273810"/>
                  </a:cubicBezTo>
                  <a:cubicBezTo>
                    <a:pt x="1007110" y="1266190"/>
                    <a:pt x="988060" y="1248410"/>
                    <a:pt x="980440" y="1219200"/>
                  </a:cubicBezTo>
                  <a:cubicBezTo>
                    <a:pt x="963930" y="1153160"/>
                    <a:pt x="1027430" y="909320"/>
                    <a:pt x="1056640" y="849630"/>
                  </a:cubicBezTo>
                  <a:cubicBezTo>
                    <a:pt x="1068070" y="826770"/>
                    <a:pt x="1076960" y="816610"/>
                    <a:pt x="1092200" y="808990"/>
                  </a:cubicBezTo>
                  <a:cubicBezTo>
                    <a:pt x="1107440" y="801370"/>
                    <a:pt x="1130300" y="797560"/>
                    <a:pt x="1146810" y="802640"/>
                  </a:cubicBezTo>
                  <a:cubicBezTo>
                    <a:pt x="1165860" y="808990"/>
                    <a:pt x="1188720" y="824230"/>
                    <a:pt x="1198880" y="849630"/>
                  </a:cubicBezTo>
                  <a:cubicBezTo>
                    <a:pt x="1217930" y="896620"/>
                    <a:pt x="1217930" y="1071880"/>
                    <a:pt x="1186180" y="1088390"/>
                  </a:cubicBezTo>
                  <a:cubicBezTo>
                    <a:pt x="1160780" y="1101090"/>
                    <a:pt x="1075690" y="1050290"/>
                    <a:pt x="1059180" y="1009650"/>
                  </a:cubicBezTo>
                  <a:cubicBezTo>
                    <a:pt x="1038860" y="960120"/>
                    <a:pt x="1099820" y="867410"/>
                    <a:pt x="1109980" y="796290"/>
                  </a:cubicBezTo>
                  <a:cubicBezTo>
                    <a:pt x="1118870" y="726440"/>
                    <a:pt x="1103630" y="622300"/>
                    <a:pt x="1117600" y="585470"/>
                  </a:cubicBezTo>
                  <a:cubicBezTo>
                    <a:pt x="1123950" y="570230"/>
                    <a:pt x="1130300" y="565150"/>
                    <a:pt x="1141730" y="557530"/>
                  </a:cubicBezTo>
                  <a:cubicBezTo>
                    <a:pt x="1154430" y="548640"/>
                    <a:pt x="1177290" y="541020"/>
                    <a:pt x="1193800" y="542290"/>
                  </a:cubicBezTo>
                  <a:cubicBezTo>
                    <a:pt x="1210310" y="543560"/>
                    <a:pt x="1230630" y="553720"/>
                    <a:pt x="1242060" y="566420"/>
                  </a:cubicBezTo>
                  <a:cubicBezTo>
                    <a:pt x="1253490" y="579120"/>
                    <a:pt x="1262380" y="591820"/>
                    <a:pt x="1262380" y="615950"/>
                  </a:cubicBezTo>
                  <a:cubicBezTo>
                    <a:pt x="1263650" y="683260"/>
                    <a:pt x="1168400" y="989330"/>
                    <a:pt x="1120140" y="1002030"/>
                  </a:cubicBezTo>
                  <a:cubicBezTo>
                    <a:pt x="1097280" y="1008380"/>
                    <a:pt x="1052830" y="974090"/>
                    <a:pt x="1051560" y="944880"/>
                  </a:cubicBezTo>
                  <a:cubicBezTo>
                    <a:pt x="1047750" y="875030"/>
                    <a:pt x="1339850" y="654050"/>
                    <a:pt x="1410970" y="562610"/>
                  </a:cubicBezTo>
                  <a:cubicBezTo>
                    <a:pt x="1446530" y="516890"/>
                    <a:pt x="1464310" y="490220"/>
                    <a:pt x="1480820" y="453390"/>
                  </a:cubicBezTo>
                  <a:cubicBezTo>
                    <a:pt x="1496060" y="419100"/>
                    <a:pt x="1506220" y="381000"/>
                    <a:pt x="1511300" y="347980"/>
                  </a:cubicBezTo>
                  <a:cubicBezTo>
                    <a:pt x="1516380" y="318770"/>
                    <a:pt x="1502410" y="281940"/>
                    <a:pt x="1515110" y="262890"/>
                  </a:cubicBezTo>
                  <a:cubicBezTo>
                    <a:pt x="1526540" y="245110"/>
                    <a:pt x="1559560" y="232410"/>
                    <a:pt x="1579880" y="232410"/>
                  </a:cubicBezTo>
                  <a:cubicBezTo>
                    <a:pt x="1597660" y="232410"/>
                    <a:pt x="1617980" y="243840"/>
                    <a:pt x="1629410" y="254000"/>
                  </a:cubicBezTo>
                  <a:cubicBezTo>
                    <a:pt x="1639570" y="262890"/>
                    <a:pt x="1645920" y="273050"/>
                    <a:pt x="1648460" y="285750"/>
                  </a:cubicBezTo>
                  <a:cubicBezTo>
                    <a:pt x="1652270" y="300990"/>
                    <a:pt x="1652270" y="318770"/>
                    <a:pt x="1645920" y="339090"/>
                  </a:cubicBezTo>
                  <a:cubicBezTo>
                    <a:pt x="1635760" y="374650"/>
                    <a:pt x="1605280" y="443230"/>
                    <a:pt x="1572260" y="472440"/>
                  </a:cubicBezTo>
                  <a:cubicBezTo>
                    <a:pt x="1543050" y="497840"/>
                    <a:pt x="1493520" y="523240"/>
                    <a:pt x="1466850" y="513080"/>
                  </a:cubicBezTo>
                  <a:cubicBezTo>
                    <a:pt x="1437640" y="501650"/>
                    <a:pt x="1419860" y="441960"/>
                    <a:pt x="1408430" y="398780"/>
                  </a:cubicBezTo>
                  <a:cubicBezTo>
                    <a:pt x="1395730" y="347980"/>
                    <a:pt x="1395730" y="250190"/>
                    <a:pt x="1404620" y="224790"/>
                  </a:cubicBezTo>
                  <a:cubicBezTo>
                    <a:pt x="1407160" y="215900"/>
                    <a:pt x="1409700" y="214630"/>
                    <a:pt x="1416050" y="209550"/>
                  </a:cubicBezTo>
                  <a:cubicBezTo>
                    <a:pt x="1426210" y="201930"/>
                    <a:pt x="1447800" y="189230"/>
                    <a:pt x="1464310" y="187960"/>
                  </a:cubicBezTo>
                  <a:cubicBezTo>
                    <a:pt x="1480820" y="186690"/>
                    <a:pt x="1503680" y="195580"/>
                    <a:pt x="1516380" y="204470"/>
                  </a:cubicBezTo>
                  <a:cubicBezTo>
                    <a:pt x="1526540" y="212090"/>
                    <a:pt x="1534160" y="222250"/>
                    <a:pt x="1539240" y="233680"/>
                  </a:cubicBezTo>
                  <a:cubicBezTo>
                    <a:pt x="1544320" y="247650"/>
                    <a:pt x="1546860" y="264160"/>
                    <a:pt x="1541780" y="287020"/>
                  </a:cubicBezTo>
                  <a:cubicBezTo>
                    <a:pt x="1531620" y="332740"/>
                    <a:pt x="1469390" y="420370"/>
                    <a:pt x="1442720" y="486410"/>
                  </a:cubicBezTo>
                  <a:cubicBezTo>
                    <a:pt x="1417320" y="549910"/>
                    <a:pt x="1409700" y="637540"/>
                    <a:pt x="1381760" y="675640"/>
                  </a:cubicBezTo>
                  <a:cubicBezTo>
                    <a:pt x="1365250" y="698500"/>
                    <a:pt x="1343660" y="712470"/>
                    <a:pt x="1323340" y="716280"/>
                  </a:cubicBezTo>
                  <a:cubicBezTo>
                    <a:pt x="1306830" y="720090"/>
                    <a:pt x="1285240" y="713740"/>
                    <a:pt x="1271270" y="703580"/>
                  </a:cubicBezTo>
                  <a:cubicBezTo>
                    <a:pt x="1256030" y="690880"/>
                    <a:pt x="1242060" y="664210"/>
                    <a:pt x="1238250" y="640080"/>
                  </a:cubicBezTo>
                  <a:cubicBezTo>
                    <a:pt x="1234440" y="613410"/>
                    <a:pt x="1250950" y="586740"/>
                    <a:pt x="1253490" y="549910"/>
                  </a:cubicBezTo>
                  <a:cubicBezTo>
                    <a:pt x="1257300" y="494030"/>
                    <a:pt x="1238250" y="377190"/>
                    <a:pt x="1248410" y="339090"/>
                  </a:cubicBezTo>
                  <a:cubicBezTo>
                    <a:pt x="1252220" y="323850"/>
                    <a:pt x="1257300" y="317500"/>
                    <a:pt x="1266190" y="308610"/>
                  </a:cubicBezTo>
                  <a:cubicBezTo>
                    <a:pt x="1277620" y="298450"/>
                    <a:pt x="1300480" y="288290"/>
                    <a:pt x="1315720" y="285750"/>
                  </a:cubicBezTo>
                  <a:cubicBezTo>
                    <a:pt x="1328420" y="284480"/>
                    <a:pt x="1339850" y="285750"/>
                    <a:pt x="1351280" y="292100"/>
                  </a:cubicBezTo>
                  <a:cubicBezTo>
                    <a:pt x="1365250" y="299720"/>
                    <a:pt x="1383030" y="316230"/>
                    <a:pt x="1390650" y="330200"/>
                  </a:cubicBezTo>
                  <a:cubicBezTo>
                    <a:pt x="1397000" y="341630"/>
                    <a:pt x="1398270" y="347980"/>
                    <a:pt x="1397000" y="365760"/>
                  </a:cubicBezTo>
                  <a:cubicBezTo>
                    <a:pt x="1393190" y="420370"/>
                    <a:pt x="1318260" y="642620"/>
                    <a:pt x="1286510" y="697230"/>
                  </a:cubicBezTo>
                  <a:cubicBezTo>
                    <a:pt x="1273810" y="718820"/>
                    <a:pt x="1263650" y="728980"/>
                    <a:pt x="1250950" y="736600"/>
                  </a:cubicBezTo>
                  <a:cubicBezTo>
                    <a:pt x="1239520" y="742950"/>
                    <a:pt x="1228090" y="745490"/>
                    <a:pt x="1215390" y="744220"/>
                  </a:cubicBezTo>
                  <a:cubicBezTo>
                    <a:pt x="1200150" y="742950"/>
                    <a:pt x="1177290" y="735330"/>
                    <a:pt x="1164590" y="723900"/>
                  </a:cubicBezTo>
                  <a:cubicBezTo>
                    <a:pt x="1151890" y="712470"/>
                    <a:pt x="1146810" y="699770"/>
                    <a:pt x="1140460" y="675640"/>
                  </a:cubicBezTo>
                  <a:cubicBezTo>
                    <a:pt x="1125220" y="621030"/>
                    <a:pt x="1125220" y="463550"/>
                    <a:pt x="1122680" y="387350"/>
                  </a:cubicBezTo>
                  <a:cubicBezTo>
                    <a:pt x="1121410" y="337820"/>
                    <a:pt x="1116330" y="290830"/>
                    <a:pt x="1123950" y="264160"/>
                  </a:cubicBezTo>
                  <a:cubicBezTo>
                    <a:pt x="1127760" y="250190"/>
                    <a:pt x="1134110" y="241300"/>
                    <a:pt x="1143000" y="233680"/>
                  </a:cubicBezTo>
                  <a:cubicBezTo>
                    <a:pt x="1151890" y="224790"/>
                    <a:pt x="1162050" y="217170"/>
                    <a:pt x="1174750" y="214630"/>
                  </a:cubicBezTo>
                  <a:cubicBezTo>
                    <a:pt x="1189990" y="210820"/>
                    <a:pt x="1212850" y="212090"/>
                    <a:pt x="1228090" y="219710"/>
                  </a:cubicBezTo>
                  <a:cubicBezTo>
                    <a:pt x="1243330" y="227330"/>
                    <a:pt x="1259840" y="245110"/>
                    <a:pt x="1266190" y="259080"/>
                  </a:cubicBezTo>
                  <a:cubicBezTo>
                    <a:pt x="1271270" y="270510"/>
                    <a:pt x="1272540" y="278130"/>
                    <a:pt x="1271270" y="295910"/>
                  </a:cubicBezTo>
                  <a:cubicBezTo>
                    <a:pt x="1266190" y="344170"/>
                    <a:pt x="1206500" y="467360"/>
                    <a:pt x="1179830" y="560070"/>
                  </a:cubicBezTo>
                  <a:cubicBezTo>
                    <a:pt x="1151890" y="657860"/>
                    <a:pt x="1134110" y="814070"/>
                    <a:pt x="1111250" y="869950"/>
                  </a:cubicBezTo>
                  <a:cubicBezTo>
                    <a:pt x="1101090" y="892810"/>
                    <a:pt x="1093470" y="905510"/>
                    <a:pt x="1082040" y="915670"/>
                  </a:cubicBezTo>
                  <a:cubicBezTo>
                    <a:pt x="1071880" y="924560"/>
                    <a:pt x="1061720" y="929640"/>
                    <a:pt x="1049020" y="930910"/>
                  </a:cubicBezTo>
                  <a:cubicBezTo>
                    <a:pt x="1033780" y="932180"/>
                    <a:pt x="1009650" y="928370"/>
                    <a:pt x="995680" y="919480"/>
                  </a:cubicBezTo>
                  <a:cubicBezTo>
                    <a:pt x="981710" y="910590"/>
                    <a:pt x="970280" y="897890"/>
                    <a:pt x="962660" y="877570"/>
                  </a:cubicBezTo>
                  <a:cubicBezTo>
                    <a:pt x="947420" y="838200"/>
                    <a:pt x="949960" y="750570"/>
                    <a:pt x="947420" y="683260"/>
                  </a:cubicBezTo>
                  <a:cubicBezTo>
                    <a:pt x="944880" y="609600"/>
                    <a:pt x="939800" y="495300"/>
                    <a:pt x="946150" y="453390"/>
                  </a:cubicBezTo>
                  <a:cubicBezTo>
                    <a:pt x="948690" y="436880"/>
                    <a:pt x="949960" y="429260"/>
                    <a:pt x="957580" y="419100"/>
                  </a:cubicBezTo>
                  <a:cubicBezTo>
                    <a:pt x="966470" y="406400"/>
                    <a:pt x="985520" y="391160"/>
                    <a:pt x="1000760" y="386080"/>
                  </a:cubicBezTo>
                  <a:cubicBezTo>
                    <a:pt x="1013460" y="382270"/>
                    <a:pt x="1024890" y="381000"/>
                    <a:pt x="1037590" y="384810"/>
                  </a:cubicBezTo>
                  <a:cubicBezTo>
                    <a:pt x="1052830" y="388620"/>
                    <a:pt x="1073150" y="400050"/>
                    <a:pt x="1083310" y="414020"/>
                  </a:cubicBezTo>
                  <a:cubicBezTo>
                    <a:pt x="1093470" y="427990"/>
                    <a:pt x="1096010" y="438150"/>
                    <a:pt x="1098550" y="466090"/>
                  </a:cubicBezTo>
                  <a:cubicBezTo>
                    <a:pt x="1109980" y="571500"/>
                    <a:pt x="1074420" y="1140460"/>
                    <a:pt x="1042670" y="1239520"/>
                  </a:cubicBezTo>
                  <a:cubicBezTo>
                    <a:pt x="1033780" y="1266190"/>
                    <a:pt x="1028700" y="1275080"/>
                    <a:pt x="1014730" y="1285240"/>
                  </a:cubicBezTo>
                  <a:cubicBezTo>
                    <a:pt x="998220" y="1296670"/>
                    <a:pt x="962660" y="1301750"/>
                    <a:pt x="944880" y="1297940"/>
                  </a:cubicBezTo>
                  <a:cubicBezTo>
                    <a:pt x="932180" y="1295400"/>
                    <a:pt x="922020" y="1289050"/>
                    <a:pt x="913130" y="1278890"/>
                  </a:cubicBezTo>
                  <a:cubicBezTo>
                    <a:pt x="902970" y="1267460"/>
                    <a:pt x="896620" y="1254760"/>
                    <a:pt x="891540" y="1229360"/>
                  </a:cubicBezTo>
                  <a:cubicBezTo>
                    <a:pt x="875030" y="1151890"/>
                    <a:pt x="869950" y="805180"/>
                    <a:pt x="885190" y="739140"/>
                  </a:cubicBezTo>
                  <a:cubicBezTo>
                    <a:pt x="889000" y="721360"/>
                    <a:pt x="892810" y="715010"/>
                    <a:pt x="901700" y="706120"/>
                  </a:cubicBezTo>
                  <a:cubicBezTo>
                    <a:pt x="913130" y="694690"/>
                    <a:pt x="933450" y="683260"/>
                    <a:pt x="949960" y="681990"/>
                  </a:cubicBezTo>
                  <a:cubicBezTo>
                    <a:pt x="966470" y="680720"/>
                    <a:pt x="988060" y="685800"/>
                    <a:pt x="1002030" y="694690"/>
                  </a:cubicBezTo>
                  <a:cubicBezTo>
                    <a:pt x="1016000" y="703580"/>
                    <a:pt x="1024890" y="715010"/>
                    <a:pt x="1032510" y="739140"/>
                  </a:cubicBezTo>
                  <a:cubicBezTo>
                    <a:pt x="1055370" y="811530"/>
                    <a:pt x="1047750" y="1135380"/>
                    <a:pt x="1031240" y="1211580"/>
                  </a:cubicBezTo>
                  <a:cubicBezTo>
                    <a:pt x="1026160" y="1236980"/>
                    <a:pt x="1022350" y="1249680"/>
                    <a:pt x="1009650" y="1261110"/>
                  </a:cubicBezTo>
                  <a:cubicBezTo>
                    <a:pt x="994410" y="1275080"/>
                    <a:pt x="961390" y="1285240"/>
                    <a:pt x="941070" y="1282700"/>
                  </a:cubicBezTo>
                  <a:cubicBezTo>
                    <a:pt x="923290" y="1280160"/>
                    <a:pt x="905510" y="1266190"/>
                    <a:pt x="895350" y="1254760"/>
                  </a:cubicBezTo>
                  <a:cubicBezTo>
                    <a:pt x="886460" y="1244600"/>
                    <a:pt x="885190" y="1239520"/>
                    <a:pt x="880110" y="1220470"/>
                  </a:cubicBezTo>
                  <a:cubicBezTo>
                    <a:pt x="859790" y="1151890"/>
                    <a:pt x="793750" y="800100"/>
                    <a:pt x="807720" y="722630"/>
                  </a:cubicBezTo>
                  <a:cubicBezTo>
                    <a:pt x="811530" y="697230"/>
                    <a:pt x="820420" y="685800"/>
                    <a:pt x="833120" y="674370"/>
                  </a:cubicBezTo>
                  <a:cubicBezTo>
                    <a:pt x="845820" y="662940"/>
                    <a:pt x="866140" y="655320"/>
                    <a:pt x="882650" y="655320"/>
                  </a:cubicBezTo>
                  <a:cubicBezTo>
                    <a:pt x="899160" y="655320"/>
                    <a:pt x="920750" y="662940"/>
                    <a:pt x="933450" y="673100"/>
                  </a:cubicBezTo>
                  <a:cubicBezTo>
                    <a:pt x="946150" y="684530"/>
                    <a:pt x="955040" y="694690"/>
                    <a:pt x="960120" y="720090"/>
                  </a:cubicBezTo>
                  <a:cubicBezTo>
                    <a:pt x="976630" y="792480"/>
                    <a:pt x="951230" y="1098550"/>
                    <a:pt x="927100" y="1168400"/>
                  </a:cubicBezTo>
                  <a:cubicBezTo>
                    <a:pt x="918210" y="1192530"/>
                    <a:pt x="910590" y="1202690"/>
                    <a:pt x="896620" y="1212850"/>
                  </a:cubicBezTo>
                  <a:cubicBezTo>
                    <a:pt x="882650" y="1223010"/>
                    <a:pt x="859790" y="1228090"/>
                    <a:pt x="843280" y="1225550"/>
                  </a:cubicBezTo>
                  <a:cubicBezTo>
                    <a:pt x="826770" y="1223010"/>
                    <a:pt x="807720" y="1212850"/>
                    <a:pt x="796290" y="1200150"/>
                  </a:cubicBezTo>
                  <a:cubicBezTo>
                    <a:pt x="784860" y="1187450"/>
                    <a:pt x="781050" y="1176020"/>
                    <a:pt x="777240" y="1149350"/>
                  </a:cubicBezTo>
                  <a:cubicBezTo>
                    <a:pt x="764540" y="1071880"/>
                    <a:pt x="770890" y="817880"/>
                    <a:pt x="789940" y="675640"/>
                  </a:cubicBezTo>
                  <a:cubicBezTo>
                    <a:pt x="805180" y="554990"/>
                    <a:pt x="836930" y="421640"/>
                    <a:pt x="868680" y="346710"/>
                  </a:cubicBezTo>
                  <a:cubicBezTo>
                    <a:pt x="887730" y="302260"/>
                    <a:pt x="920750" y="278130"/>
                    <a:pt x="930910" y="250190"/>
                  </a:cubicBezTo>
                  <a:cubicBezTo>
                    <a:pt x="938530" y="231140"/>
                    <a:pt x="930910" y="212090"/>
                    <a:pt x="938530" y="196850"/>
                  </a:cubicBezTo>
                  <a:cubicBezTo>
                    <a:pt x="946150" y="181610"/>
                    <a:pt x="963930" y="166370"/>
                    <a:pt x="980440" y="161290"/>
                  </a:cubicBezTo>
                  <a:cubicBezTo>
                    <a:pt x="999490" y="156210"/>
                    <a:pt x="1032510" y="161290"/>
                    <a:pt x="1050290" y="172720"/>
                  </a:cubicBezTo>
                  <a:cubicBezTo>
                    <a:pt x="1066800" y="182880"/>
                    <a:pt x="1073150" y="193040"/>
                    <a:pt x="1084580" y="219710"/>
                  </a:cubicBezTo>
                  <a:cubicBezTo>
                    <a:pt x="1121410" y="302260"/>
                    <a:pt x="1178560" y="659130"/>
                    <a:pt x="1195070" y="788670"/>
                  </a:cubicBezTo>
                  <a:cubicBezTo>
                    <a:pt x="1203960" y="854710"/>
                    <a:pt x="1210310" y="908050"/>
                    <a:pt x="1205230" y="939800"/>
                  </a:cubicBezTo>
                  <a:cubicBezTo>
                    <a:pt x="1202690" y="955040"/>
                    <a:pt x="1198880" y="963930"/>
                    <a:pt x="1192530" y="974090"/>
                  </a:cubicBezTo>
                  <a:cubicBezTo>
                    <a:pt x="1186180" y="984250"/>
                    <a:pt x="1176020" y="993140"/>
                    <a:pt x="1164590" y="998220"/>
                  </a:cubicBezTo>
                  <a:cubicBezTo>
                    <a:pt x="1150620" y="1004570"/>
                    <a:pt x="1127760" y="1009650"/>
                    <a:pt x="1111250" y="1004570"/>
                  </a:cubicBezTo>
                  <a:cubicBezTo>
                    <a:pt x="1092200" y="998220"/>
                    <a:pt x="1071880" y="982980"/>
                    <a:pt x="1057910" y="956310"/>
                  </a:cubicBezTo>
                  <a:cubicBezTo>
                    <a:pt x="1027430" y="897890"/>
                    <a:pt x="1036320" y="732790"/>
                    <a:pt x="1017270" y="627380"/>
                  </a:cubicBezTo>
                  <a:cubicBezTo>
                    <a:pt x="999490" y="527050"/>
                    <a:pt x="960120" y="427990"/>
                    <a:pt x="951230" y="339090"/>
                  </a:cubicBezTo>
                  <a:cubicBezTo>
                    <a:pt x="943610" y="265430"/>
                    <a:pt x="946150" y="189230"/>
                    <a:pt x="955040" y="134620"/>
                  </a:cubicBezTo>
                  <a:cubicBezTo>
                    <a:pt x="961390" y="96520"/>
                    <a:pt x="974090" y="62230"/>
                    <a:pt x="985520" y="40640"/>
                  </a:cubicBezTo>
                  <a:cubicBezTo>
                    <a:pt x="993140" y="27940"/>
                    <a:pt x="998220" y="19050"/>
                    <a:pt x="1009650" y="12700"/>
                  </a:cubicBezTo>
                  <a:cubicBezTo>
                    <a:pt x="1023620" y="5080"/>
                    <a:pt x="1047750" y="0"/>
                    <a:pt x="1062990" y="1270"/>
                  </a:cubicBezTo>
                  <a:cubicBezTo>
                    <a:pt x="1075690" y="2540"/>
                    <a:pt x="1087120" y="6350"/>
                    <a:pt x="1097280" y="13970"/>
                  </a:cubicBezTo>
                  <a:cubicBezTo>
                    <a:pt x="1108710" y="24130"/>
                    <a:pt x="1122680" y="43180"/>
                    <a:pt x="1126490" y="59690"/>
                  </a:cubicBezTo>
                  <a:cubicBezTo>
                    <a:pt x="1130300" y="77470"/>
                    <a:pt x="1127760" y="96520"/>
                    <a:pt x="1117600" y="119380"/>
                  </a:cubicBezTo>
                  <a:cubicBezTo>
                    <a:pt x="1099820" y="158750"/>
                    <a:pt x="1038860" y="238760"/>
                    <a:pt x="996950" y="262890"/>
                  </a:cubicBezTo>
                  <a:cubicBezTo>
                    <a:pt x="966470" y="280670"/>
                    <a:pt x="934720" y="276860"/>
                    <a:pt x="902970" y="278130"/>
                  </a:cubicBezTo>
                  <a:cubicBezTo>
                    <a:pt x="872490" y="279400"/>
                    <a:pt x="842010" y="280670"/>
                    <a:pt x="810260" y="273050"/>
                  </a:cubicBezTo>
                  <a:cubicBezTo>
                    <a:pt x="773430" y="264160"/>
                    <a:pt x="716280" y="246380"/>
                    <a:pt x="698500" y="220980"/>
                  </a:cubicBezTo>
                  <a:cubicBezTo>
                    <a:pt x="684530" y="201930"/>
                    <a:pt x="684530" y="170180"/>
                    <a:pt x="690880" y="151130"/>
                  </a:cubicBezTo>
                  <a:cubicBezTo>
                    <a:pt x="695960" y="134620"/>
                    <a:pt x="712470" y="119380"/>
                    <a:pt x="727710" y="111760"/>
                  </a:cubicBezTo>
                  <a:cubicBezTo>
                    <a:pt x="742950" y="104140"/>
                    <a:pt x="767080" y="102870"/>
                    <a:pt x="782320" y="105410"/>
                  </a:cubicBezTo>
                  <a:cubicBezTo>
                    <a:pt x="795020" y="107950"/>
                    <a:pt x="802640" y="113030"/>
                    <a:pt x="814070" y="123190"/>
                  </a:cubicBezTo>
                  <a:cubicBezTo>
                    <a:pt x="833120" y="139700"/>
                    <a:pt x="850900" y="191770"/>
                    <a:pt x="877570" y="207010"/>
                  </a:cubicBezTo>
                  <a:cubicBezTo>
                    <a:pt x="901700" y="220980"/>
                    <a:pt x="943610" y="203200"/>
                    <a:pt x="965200" y="219710"/>
                  </a:cubicBezTo>
                  <a:cubicBezTo>
                    <a:pt x="990600" y="238760"/>
                    <a:pt x="1007110" y="290830"/>
                    <a:pt x="1013460" y="325120"/>
                  </a:cubicBezTo>
                  <a:cubicBezTo>
                    <a:pt x="1019810" y="354330"/>
                    <a:pt x="1016000" y="379730"/>
                    <a:pt x="1010920" y="411480"/>
                  </a:cubicBezTo>
                  <a:cubicBezTo>
                    <a:pt x="1004570" y="452120"/>
                    <a:pt x="993140" y="516890"/>
                    <a:pt x="975360" y="546100"/>
                  </a:cubicBezTo>
                  <a:cubicBezTo>
                    <a:pt x="963930" y="563880"/>
                    <a:pt x="948690" y="575310"/>
                    <a:pt x="934720" y="581660"/>
                  </a:cubicBezTo>
                  <a:cubicBezTo>
                    <a:pt x="923290" y="586740"/>
                    <a:pt x="911860" y="588010"/>
                    <a:pt x="899160" y="585470"/>
                  </a:cubicBezTo>
                  <a:cubicBezTo>
                    <a:pt x="883920" y="582930"/>
                    <a:pt x="862330" y="572770"/>
                    <a:pt x="850900" y="560070"/>
                  </a:cubicBezTo>
                  <a:cubicBezTo>
                    <a:pt x="839470" y="547370"/>
                    <a:pt x="835660" y="533400"/>
                    <a:pt x="831850" y="509270"/>
                  </a:cubicBezTo>
                  <a:cubicBezTo>
                    <a:pt x="824230" y="459740"/>
                    <a:pt x="831850" y="331470"/>
                    <a:pt x="839470" y="274320"/>
                  </a:cubicBezTo>
                  <a:cubicBezTo>
                    <a:pt x="843280" y="241300"/>
                    <a:pt x="848360" y="219710"/>
                    <a:pt x="857250" y="198120"/>
                  </a:cubicBezTo>
                  <a:cubicBezTo>
                    <a:pt x="864870" y="180340"/>
                    <a:pt x="871220" y="162560"/>
                    <a:pt x="883920" y="151130"/>
                  </a:cubicBezTo>
                  <a:cubicBezTo>
                    <a:pt x="896620" y="140970"/>
                    <a:pt x="918210" y="133350"/>
                    <a:pt x="934720" y="133350"/>
                  </a:cubicBezTo>
                  <a:cubicBezTo>
                    <a:pt x="951230" y="133350"/>
                    <a:pt x="971550" y="142240"/>
                    <a:pt x="984250" y="153670"/>
                  </a:cubicBezTo>
                  <a:cubicBezTo>
                    <a:pt x="996950" y="165100"/>
                    <a:pt x="1005840" y="179070"/>
                    <a:pt x="1008380" y="201930"/>
                  </a:cubicBezTo>
                  <a:cubicBezTo>
                    <a:pt x="1014730" y="254000"/>
                    <a:pt x="975360" y="396240"/>
                    <a:pt x="953770" y="469900"/>
                  </a:cubicBezTo>
                  <a:cubicBezTo>
                    <a:pt x="938530" y="523240"/>
                    <a:pt x="920750" y="567690"/>
                    <a:pt x="902970" y="604520"/>
                  </a:cubicBezTo>
                  <a:cubicBezTo>
                    <a:pt x="889000" y="633730"/>
                    <a:pt x="867410" y="654050"/>
                    <a:pt x="858520" y="676910"/>
                  </a:cubicBezTo>
                  <a:cubicBezTo>
                    <a:pt x="852170" y="695960"/>
                    <a:pt x="859790" y="715010"/>
                    <a:pt x="849630" y="730250"/>
                  </a:cubicBezTo>
                  <a:cubicBezTo>
                    <a:pt x="838200" y="746760"/>
                    <a:pt x="810260" y="767080"/>
                    <a:pt x="789940" y="768350"/>
                  </a:cubicBezTo>
                  <a:cubicBezTo>
                    <a:pt x="768350" y="769620"/>
                    <a:pt x="741680" y="758190"/>
                    <a:pt x="723900" y="739140"/>
                  </a:cubicBezTo>
                  <a:cubicBezTo>
                    <a:pt x="698500" y="709930"/>
                    <a:pt x="693420" y="650240"/>
                    <a:pt x="679450" y="585470"/>
                  </a:cubicBezTo>
                  <a:cubicBezTo>
                    <a:pt x="657860" y="480060"/>
                    <a:pt x="610870" y="241300"/>
                    <a:pt x="624840" y="165100"/>
                  </a:cubicBezTo>
                  <a:cubicBezTo>
                    <a:pt x="631190" y="133350"/>
                    <a:pt x="642620" y="114300"/>
                    <a:pt x="659130" y="102870"/>
                  </a:cubicBezTo>
                  <a:cubicBezTo>
                    <a:pt x="673100" y="92710"/>
                    <a:pt x="694690" y="87630"/>
                    <a:pt x="712470" y="91440"/>
                  </a:cubicBezTo>
                  <a:cubicBezTo>
                    <a:pt x="732790" y="95250"/>
                    <a:pt x="754380" y="109220"/>
                    <a:pt x="769620" y="133350"/>
                  </a:cubicBezTo>
                  <a:cubicBezTo>
                    <a:pt x="798830" y="180340"/>
                    <a:pt x="807720" y="297180"/>
                    <a:pt x="814070" y="387350"/>
                  </a:cubicBezTo>
                  <a:cubicBezTo>
                    <a:pt x="821690" y="487680"/>
                    <a:pt x="822960" y="661670"/>
                    <a:pt x="803910" y="708660"/>
                  </a:cubicBezTo>
                  <a:cubicBezTo>
                    <a:pt x="797560" y="723900"/>
                    <a:pt x="791210" y="728980"/>
                    <a:pt x="779780" y="735330"/>
                  </a:cubicBezTo>
                  <a:cubicBezTo>
                    <a:pt x="765810" y="742950"/>
                    <a:pt x="744220" y="750570"/>
                    <a:pt x="726440" y="746760"/>
                  </a:cubicBezTo>
                  <a:cubicBezTo>
                    <a:pt x="706120" y="742950"/>
                    <a:pt x="680720" y="727710"/>
                    <a:pt x="669290" y="704850"/>
                  </a:cubicBezTo>
                  <a:cubicBezTo>
                    <a:pt x="650240" y="666750"/>
                    <a:pt x="660400" y="566420"/>
                    <a:pt x="668020" y="515620"/>
                  </a:cubicBezTo>
                  <a:cubicBezTo>
                    <a:pt x="673100" y="480060"/>
                    <a:pt x="690880" y="450850"/>
                    <a:pt x="693420" y="427990"/>
                  </a:cubicBezTo>
                  <a:cubicBezTo>
                    <a:pt x="694690" y="414020"/>
                    <a:pt x="687070" y="405130"/>
                    <a:pt x="689610" y="392430"/>
                  </a:cubicBezTo>
                  <a:cubicBezTo>
                    <a:pt x="692150" y="377190"/>
                    <a:pt x="703580" y="355600"/>
                    <a:pt x="715010" y="344170"/>
                  </a:cubicBezTo>
                  <a:cubicBezTo>
                    <a:pt x="723900" y="335280"/>
                    <a:pt x="735330" y="330200"/>
                    <a:pt x="748030" y="327660"/>
                  </a:cubicBezTo>
                  <a:cubicBezTo>
                    <a:pt x="763270" y="325120"/>
                    <a:pt x="786130" y="327660"/>
                    <a:pt x="801370" y="335280"/>
                  </a:cubicBezTo>
                  <a:cubicBezTo>
                    <a:pt x="816610" y="342900"/>
                    <a:pt x="826770" y="354330"/>
                    <a:pt x="836930" y="375920"/>
                  </a:cubicBezTo>
                  <a:cubicBezTo>
                    <a:pt x="861060" y="426720"/>
                    <a:pt x="873760" y="568960"/>
                    <a:pt x="886460" y="659130"/>
                  </a:cubicBezTo>
                  <a:cubicBezTo>
                    <a:pt x="897890" y="740410"/>
                    <a:pt x="911860" y="847090"/>
                    <a:pt x="909320" y="890270"/>
                  </a:cubicBezTo>
                  <a:cubicBezTo>
                    <a:pt x="908050" y="908050"/>
                    <a:pt x="905510" y="915670"/>
                    <a:pt x="900430" y="925830"/>
                  </a:cubicBezTo>
                  <a:cubicBezTo>
                    <a:pt x="895350" y="935990"/>
                    <a:pt x="887730" y="947420"/>
                    <a:pt x="877570" y="953770"/>
                  </a:cubicBezTo>
                  <a:cubicBezTo>
                    <a:pt x="864870" y="962660"/>
                    <a:pt x="843280" y="970280"/>
                    <a:pt x="825500" y="967740"/>
                  </a:cubicBezTo>
                  <a:cubicBezTo>
                    <a:pt x="805180" y="963930"/>
                    <a:pt x="781050" y="955040"/>
                    <a:pt x="765810" y="928370"/>
                  </a:cubicBezTo>
                  <a:cubicBezTo>
                    <a:pt x="728980" y="864870"/>
                    <a:pt x="725170" y="576580"/>
                    <a:pt x="744220" y="508000"/>
                  </a:cubicBezTo>
                  <a:cubicBezTo>
                    <a:pt x="750570" y="483870"/>
                    <a:pt x="760730" y="472440"/>
                    <a:pt x="774700" y="462280"/>
                  </a:cubicBezTo>
                  <a:cubicBezTo>
                    <a:pt x="788670" y="452120"/>
                    <a:pt x="810260" y="448310"/>
                    <a:pt x="826770" y="449580"/>
                  </a:cubicBezTo>
                  <a:cubicBezTo>
                    <a:pt x="843280" y="450850"/>
                    <a:pt x="863600" y="461010"/>
                    <a:pt x="875030" y="473710"/>
                  </a:cubicBezTo>
                  <a:cubicBezTo>
                    <a:pt x="886460" y="486410"/>
                    <a:pt x="890270" y="500380"/>
                    <a:pt x="894080" y="524510"/>
                  </a:cubicBezTo>
                  <a:cubicBezTo>
                    <a:pt x="904240" y="579120"/>
                    <a:pt x="909320" y="744220"/>
                    <a:pt x="894080" y="802640"/>
                  </a:cubicBezTo>
                  <a:cubicBezTo>
                    <a:pt x="886460" y="831850"/>
                    <a:pt x="875030" y="852170"/>
                    <a:pt x="858520" y="863600"/>
                  </a:cubicBezTo>
                  <a:cubicBezTo>
                    <a:pt x="844550" y="873760"/>
                    <a:pt x="821690" y="878840"/>
                    <a:pt x="805180" y="875030"/>
                  </a:cubicBezTo>
                  <a:cubicBezTo>
                    <a:pt x="786130" y="871220"/>
                    <a:pt x="764540" y="854710"/>
                    <a:pt x="749300" y="831850"/>
                  </a:cubicBezTo>
                  <a:cubicBezTo>
                    <a:pt x="725170" y="792480"/>
                    <a:pt x="703580" y="680720"/>
                    <a:pt x="708660" y="638810"/>
                  </a:cubicBezTo>
                  <a:cubicBezTo>
                    <a:pt x="711200" y="617220"/>
                    <a:pt x="720090" y="601980"/>
                    <a:pt x="731520" y="590550"/>
                  </a:cubicBezTo>
                  <a:cubicBezTo>
                    <a:pt x="744220" y="579120"/>
                    <a:pt x="764540" y="570230"/>
                    <a:pt x="781050" y="568960"/>
                  </a:cubicBezTo>
                  <a:cubicBezTo>
                    <a:pt x="797560" y="567690"/>
                    <a:pt x="820420" y="575310"/>
                    <a:pt x="833120" y="585470"/>
                  </a:cubicBezTo>
                  <a:cubicBezTo>
                    <a:pt x="845820" y="595630"/>
                    <a:pt x="853440" y="605790"/>
                    <a:pt x="859790" y="632460"/>
                  </a:cubicBezTo>
                  <a:cubicBezTo>
                    <a:pt x="883920" y="723900"/>
                    <a:pt x="877570" y="1191260"/>
                    <a:pt x="852170" y="1294130"/>
                  </a:cubicBezTo>
                  <a:cubicBezTo>
                    <a:pt x="844550" y="1328420"/>
                    <a:pt x="836930" y="1344930"/>
                    <a:pt x="820420" y="1357630"/>
                  </a:cubicBezTo>
                  <a:cubicBezTo>
                    <a:pt x="803910" y="1370330"/>
                    <a:pt x="769620" y="1372870"/>
                    <a:pt x="750570" y="1367790"/>
                  </a:cubicBezTo>
                  <a:cubicBezTo>
                    <a:pt x="734060" y="1362710"/>
                    <a:pt x="721360" y="1352550"/>
                    <a:pt x="708660" y="1333500"/>
                  </a:cubicBezTo>
                  <a:cubicBezTo>
                    <a:pt x="683260" y="1294130"/>
                    <a:pt x="662940" y="1192530"/>
                    <a:pt x="645160" y="1118870"/>
                  </a:cubicBezTo>
                  <a:cubicBezTo>
                    <a:pt x="626110" y="1042670"/>
                    <a:pt x="605790" y="953770"/>
                    <a:pt x="596900" y="881380"/>
                  </a:cubicBezTo>
                  <a:cubicBezTo>
                    <a:pt x="589280" y="821690"/>
                    <a:pt x="585470" y="750570"/>
                    <a:pt x="586740" y="716280"/>
                  </a:cubicBezTo>
                  <a:cubicBezTo>
                    <a:pt x="586740" y="699770"/>
                    <a:pt x="585470" y="692150"/>
                    <a:pt x="590550" y="680720"/>
                  </a:cubicBezTo>
                  <a:cubicBezTo>
                    <a:pt x="596900" y="666750"/>
                    <a:pt x="612140" y="647700"/>
                    <a:pt x="627380" y="640080"/>
                  </a:cubicBezTo>
                  <a:cubicBezTo>
                    <a:pt x="642620" y="632460"/>
                    <a:pt x="664210" y="631190"/>
                    <a:pt x="680720" y="635000"/>
                  </a:cubicBezTo>
                  <a:cubicBezTo>
                    <a:pt x="697230" y="638810"/>
                    <a:pt x="709930" y="646430"/>
                    <a:pt x="725170" y="665480"/>
                  </a:cubicBezTo>
                  <a:cubicBezTo>
                    <a:pt x="763270" y="713740"/>
                    <a:pt x="812800" y="887730"/>
                    <a:pt x="842010" y="980440"/>
                  </a:cubicBezTo>
                  <a:cubicBezTo>
                    <a:pt x="864870" y="1051560"/>
                    <a:pt x="878840" y="1097280"/>
                    <a:pt x="891540" y="1173480"/>
                  </a:cubicBezTo>
                  <a:cubicBezTo>
                    <a:pt x="909320" y="1281430"/>
                    <a:pt x="913130" y="1427480"/>
                    <a:pt x="916940" y="1572260"/>
                  </a:cubicBezTo>
                  <a:cubicBezTo>
                    <a:pt x="922020" y="1743710"/>
                    <a:pt x="939800" y="2053590"/>
                    <a:pt x="914400" y="2134870"/>
                  </a:cubicBezTo>
                  <a:cubicBezTo>
                    <a:pt x="906780" y="2160270"/>
                    <a:pt x="896620" y="2170430"/>
                    <a:pt x="883920" y="2179320"/>
                  </a:cubicBezTo>
                  <a:cubicBezTo>
                    <a:pt x="873760" y="2186940"/>
                    <a:pt x="862330" y="2190750"/>
                    <a:pt x="849630" y="2192020"/>
                  </a:cubicBezTo>
                  <a:cubicBezTo>
                    <a:pt x="834390" y="2193290"/>
                    <a:pt x="811530" y="2188210"/>
                    <a:pt x="797560" y="2179320"/>
                  </a:cubicBezTo>
                  <a:cubicBezTo>
                    <a:pt x="783590" y="2170430"/>
                    <a:pt x="774700" y="2159000"/>
                    <a:pt x="767080" y="2134870"/>
                  </a:cubicBezTo>
                  <a:cubicBezTo>
                    <a:pt x="745490" y="2066290"/>
                    <a:pt x="744220" y="1776730"/>
                    <a:pt x="763270" y="1706880"/>
                  </a:cubicBezTo>
                  <a:cubicBezTo>
                    <a:pt x="769620" y="1681480"/>
                    <a:pt x="777240" y="1670050"/>
                    <a:pt x="791210" y="1659890"/>
                  </a:cubicBezTo>
                  <a:cubicBezTo>
                    <a:pt x="803910" y="1649730"/>
                    <a:pt x="826770" y="1642110"/>
                    <a:pt x="843280" y="1643380"/>
                  </a:cubicBezTo>
                  <a:cubicBezTo>
                    <a:pt x="859790" y="1644650"/>
                    <a:pt x="881380" y="1654810"/>
                    <a:pt x="892810" y="1666240"/>
                  </a:cubicBezTo>
                  <a:cubicBezTo>
                    <a:pt x="904240" y="1677670"/>
                    <a:pt x="910590" y="1695450"/>
                    <a:pt x="914400" y="1714500"/>
                  </a:cubicBezTo>
                  <a:cubicBezTo>
                    <a:pt x="919480" y="1739900"/>
                    <a:pt x="919480" y="1780540"/>
                    <a:pt x="908050" y="1807210"/>
                  </a:cubicBezTo>
                  <a:cubicBezTo>
                    <a:pt x="896620" y="1832610"/>
                    <a:pt x="869950" y="1869440"/>
                    <a:pt x="848360" y="1869440"/>
                  </a:cubicBezTo>
                  <a:cubicBezTo>
                    <a:pt x="821690" y="1869440"/>
                    <a:pt x="781050" y="1814830"/>
                    <a:pt x="762000" y="1770380"/>
                  </a:cubicBezTo>
                  <a:cubicBezTo>
                    <a:pt x="736600" y="1711960"/>
                    <a:pt x="745490" y="1611630"/>
                    <a:pt x="741680" y="1536700"/>
                  </a:cubicBezTo>
                  <a:cubicBezTo>
                    <a:pt x="739140" y="1466850"/>
                    <a:pt x="734060" y="1376680"/>
                    <a:pt x="741680" y="1332230"/>
                  </a:cubicBezTo>
                  <a:cubicBezTo>
                    <a:pt x="745490" y="1309370"/>
                    <a:pt x="748030" y="1294130"/>
                    <a:pt x="760730" y="1281430"/>
                  </a:cubicBezTo>
                  <a:cubicBezTo>
                    <a:pt x="774700" y="1267460"/>
                    <a:pt x="806450" y="1254760"/>
                    <a:pt x="826770" y="1256030"/>
                  </a:cubicBezTo>
                  <a:cubicBezTo>
                    <a:pt x="844550" y="1257300"/>
                    <a:pt x="863600" y="1270000"/>
                    <a:pt x="875030" y="1281430"/>
                  </a:cubicBezTo>
                  <a:cubicBezTo>
                    <a:pt x="883920" y="1290320"/>
                    <a:pt x="887730" y="1297940"/>
                    <a:pt x="891540" y="1314450"/>
                  </a:cubicBezTo>
                  <a:cubicBezTo>
                    <a:pt x="902970" y="1360170"/>
                    <a:pt x="906780" y="1526540"/>
                    <a:pt x="892810" y="1577340"/>
                  </a:cubicBezTo>
                  <a:cubicBezTo>
                    <a:pt x="886460" y="1600200"/>
                    <a:pt x="878840" y="1614170"/>
                    <a:pt x="864870" y="1624330"/>
                  </a:cubicBezTo>
                  <a:cubicBezTo>
                    <a:pt x="852170" y="1634490"/>
                    <a:pt x="830580" y="1643380"/>
                    <a:pt x="812800" y="1640840"/>
                  </a:cubicBezTo>
                  <a:cubicBezTo>
                    <a:pt x="792480" y="1638300"/>
                    <a:pt x="765810" y="1625600"/>
                    <a:pt x="751840" y="1604010"/>
                  </a:cubicBezTo>
                  <a:cubicBezTo>
                    <a:pt x="728980" y="1568450"/>
                    <a:pt x="735330" y="1499870"/>
                    <a:pt x="731520" y="1422400"/>
                  </a:cubicBezTo>
                  <a:cubicBezTo>
                    <a:pt x="723900" y="1286510"/>
                    <a:pt x="706120" y="938530"/>
                    <a:pt x="730250" y="855980"/>
                  </a:cubicBezTo>
                  <a:cubicBezTo>
                    <a:pt x="737870" y="830580"/>
                    <a:pt x="748030" y="820420"/>
                    <a:pt x="759460" y="810260"/>
                  </a:cubicBezTo>
                  <a:cubicBezTo>
                    <a:pt x="769620" y="802640"/>
                    <a:pt x="782320" y="798830"/>
                    <a:pt x="793750" y="797560"/>
                  </a:cubicBezTo>
                  <a:cubicBezTo>
                    <a:pt x="805180" y="796290"/>
                    <a:pt x="817880" y="795020"/>
                    <a:pt x="829310" y="800100"/>
                  </a:cubicBezTo>
                  <a:cubicBezTo>
                    <a:pt x="843280" y="806450"/>
                    <a:pt x="863600" y="819150"/>
                    <a:pt x="871220" y="835660"/>
                  </a:cubicBezTo>
                  <a:cubicBezTo>
                    <a:pt x="880110" y="854710"/>
                    <a:pt x="880110" y="885190"/>
                    <a:pt x="875030" y="911860"/>
                  </a:cubicBezTo>
                  <a:cubicBezTo>
                    <a:pt x="869950" y="944880"/>
                    <a:pt x="836930" y="985520"/>
                    <a:pt x="831850" y="1018540"/>
                  </a:cubicBezTo>
                  <a:cubicBezTo>
                    <a:pt x="828040" y="1043940"/>
                    <a:pt x="842010" y="1071880"/>
                    <a:pt x="835660" y="1089660"/>
                  </a:cubicBezTo>
                  <a:cubicBezTo>
                    <a:pt x="831850" y="1102360"/>
                    <a:pt x="824230" y="1111250"/>
                    <a:pt x="812800" y="1117600"/>
                  </a:cubicBezTo>
                  <a:cubicBezTo>
                    <a:pt x="796290" y="1126490"/>
                    <a:pt x="764540" y="1135380"/>
                    <a:pt x="742950" y="1129030"/>
                  </a:cubicBezTo>
                  <a:cubicBezTo>
                    <a:pt x="720090" y="1121410"/>
                    <a:pt x="698500" y="1098550"/>
                    <a:pt x="680720" y="1070610"/>
                  </a:cubicBezTo>
                  <a:cubicBezTo>
                    <a:pt x="654050" y="1029970"/>
                    <a:pt x="613410" y="933450"/>
                    <a:pt x="621030" y="897890"/>
                  </a:cubicBezTo>
                  <a:cubicBezTo>
                    <a:pt x="624840" y="878840"/>
                    <a:pt x="643890" y="866140"/>
                    <a:pt x="657860" y="858520"/>
                  </a:cubicBezTo>
                  <a:cubicBezTo>
                    <a:pt x="669290" y="852170"/>
                    <a:pt x="680720" y="848360"/>
                    <a:pt x="693420" y="850900"/>
                  </a:cubicBezTo>
                  <a:cubicBezTo>
                    <a:pt x="711200" y="853440"/>
                    <a:pt x="744220" y="869950"/>
                    <a:pt x="755650" y="886460"/>
                  </a:cubicBezTo>
                  <a:cubicBezTo>
                    <a:pt x="765810" y="900430"/>
                    <a:pt x="768350" y="915670"/>
                    <a:pt x="765810" y="938530"/>
                  </a:cubicBezTo>
                  <a:cubicBezTo>
                    <a:pt x="760730" y="984250"/>
                    <a:pt x="702310" y="1088390"/>
                    <a:pt x="674370" y="1139190"/>
                  </a:cubicBezTo>
                  <a:cubicBezTo>
                    <a:pt x="656590" y="1172210"/>
                    <a:pt x="646430" y="1200150"/>
                    <a:pt x="622300" y="1217930"/>
                  </a:cubicBezTo>
                  <a:cubicBezTo>
                    <a:pt x="596900" y="1236980"/>
                    <a:pt x="551180" y="1261110"/>
                    <a:pt x="525780" y="1249680"/>
                  </a:cubicBezTo>
                  <a:cubicBezTo>
                    <a:pt x="494030" y="1235710"/>
                    <a:pt x="467360" y="1156970"/>
                    <a:pt x="462280" y="1104900"/>
                  </a:cubicBezTo>
                  <a:cubicBezTo>
                    <a:pt x="455930" y="1050290"/>
                    <a:pt x="473710" y="960120"/>
                    <a:pt x="496570" y="929640"/>
                  </a:cubicBezTo>
                  <a:cubicBezTo>
                    <a:pt x="509270" y="913130"/>
                    <a:pt x="528320" y="906780"/>
                    <a:pt x="544830" y="904240"/>
                  </a:cubicBezTo>
                  <a:cubicBezTo>
                    <a:pt x="561340" y="901700"/>
                    <a:pt x="582930" y="908050"/>
                    <a:pt x="596900" y="915670"/>
                  </a:cubicBezTo>
                  <a:cubicBezTo>
                    <a:pt x="608330" y="922020"/>
                    <a:pt x="615950" y="930910"/>
                    <a:pt x="622300" y="942340"/>
                  </a:cubicBezTo>
                  <a:cubicBezTo>
                    <a:pt x="629920" y="956310"/>
                    <a:pt x="635000" y="971550"/>
                    <a:pt x="638810" y="994410"/>
                  </a:cubicBezTo>
                  <a:cubicBezTo>
                    <a:pt x="646430" y="1036320"/>
                    <a:pt x="651510" y="1141730"/>
                    <a:pt x="643890" y="1177290"/>
                  </a:cubicBezTo>
                  <a:cubicBezTo>
                    <a:pt x="640080" y="1193800"/>
                    <a:pt x="637540" y="1201420"/>
                    <a:pt x="628650" y="1210310"/>
                  </a:cubicBezTo>
                  <a:cubicBezTo>
                    <a:pt x="618490" y="1221740"/>
                    <a:pt x="599440" y="1235710"/>
                    <a:pt x="582930" y="1238250"/>
                  </a:cubicBezTo>
                  <a:cubicBezTo>
                    <a:pt x="566420" y="1240790"/>
                    <a:pt x="543560" y="1236980"/>
                    <a:pt x="529590" y="1228090"/>
                  </a:cubicBezTo>
                  <a:cubicBezTo>
                    <a:pt x="515620" y="1219200"/>
                    <a:pt x="501650" y="1200150"/>
                    <a:pt x="496570" y="1184910"/>
                  </a:cubicBezTo>
                  <a:cubicBezTo>
                    <a:pt x="491490" y="1172210"/>
                    <a:pt x="492760" y="1164590"/>
                    <a:pt x="494030" y="1148080"/>
                  </a:cubicBezTo>
                  <a:cubicBezTo>
                    <a:pt x="497840" y="1106170"/>
                    <a:pt x="530860" y="998220"/>
                    <a:pt x="552450" y="935990"/>
                  </a:cubicBezTo>
                  <a:cubicBezTo>
                    <a:pt x="570230" y="885190"/>
                    <a:pt x="581660" y="835660"/>
                    <a:pt x="612140" y="802640"/>
                  </a:cubicBezTo>
                  <a:cubicBezTo>
                    <a:pt x="640080" y="772160"/>
                    <a:pt x="689610" y="739140"/>
                    <a:pt x="721360" y="740410"/>
                  </a:cubicBezTo>
                  <a:cubicBezTo>
                    <a:pt x="748030" y="741680"/>
                    <a:pt x="777240" y="763270"/>
                    <a:pt x="792480" y="786130"/>
                  </a:cubicBezTo>
                  <a:cubicBezTo>
                    <a:pt x="808990" y="811530"/>
                    <a:pt x="806450" y="847090"/>
                    <a:pt x="807720" y="890270"/>
                  </a:cubicBezTo>
                  <a:cubicBezTo>
                    <a:pt x="810260" y="957580"/>
                    <a:pt x="802640" y="1103630"/>
                    <a:pt x="784860" y="1153160"/>
                  </a:cubicBezTo>
                  <a:cubicBezTo>
                    <a:pt x="777240" y="1176020"/>
                    <a:pt x="767080" y="1188720"/>
                    <a:pt x="754380" y="1197610"/>
                  </a:cubicBezTo>
                  <a:cubicBezTo>
                    <a:pt x="744220" y="1205230"/>
                    <a:pt x="731520" y="1209040"/>
                    <a:pt x="720090" y="1210310"/>
                  </a:cubicBezTo>
                  <a:cubicBezTo>
                    <a:pt x="708660" y="1211580"/>
                    <a:pt x="694690" y="1211580"/>
                    <a:pt x="683260" y="1206500"/>
                  </a:cubicBezTo>
                  <a:cubicBezTo>
                    <a:pt x="669290" y="1200150"/>
                    <a:pt x="655320" y="1192530"/>
                    <a:pt x="642620" y="1170940"/>
                  </a:cubicBezTo>
                  <a:cubicBezTo>
                    <a:pt x="610870" y="1117600"/>
                    <a:pt x="584200" y="948690"/>
                    <a:pt x="570230" y="839470"/>
                  </a:cubicBezTo>
                  <a:cubicBezTo>
                    <a:pt x="557530" y="735330"/>
                    <a:pt x="534670" y="581660"/>
                    <a:pt x="560070" y="528320"/>
                  </a:cubicBezTo>
                  <a:cubicBezTo>
                    <a:pt x="572770" y="502920"/>
                    <a:pt x="595630" y="490220"/>
                    <a:pt x="615950" y="486410"/>
                  </a:cubicBezTo>
                  <a:cubicBezTo>
                    <a:pt x="636270" y="482600"/>
                    <a:pt x="668020" y="492760"/>
                    <a:pt x="683260" y="508000"/>
                  </a:cubicBezTo>
                  <a:cubicBezTo>
                    <a:pt x="698500" y="523240"/>
                    <a:pt x="706120" y="549910"/>
                    <a:pt x="703580" y="576580"/>
                  </a:cubicBezTo>
                  <a:cubicBezTo>
                    <a:pt x="699770" y="617220"/>
                    <a:pt x="661670" y="685800"/>
                    <a:pt x="624840" y="722630"/>
                  </a:cubicBezTo>
                  <a:cubicBezTo>
                    <a:pt x="589280" y="758190"/>
                    <a:pt x="532130" y="797560"/>
                    <a:pt x="488950" y="798830"/>
                  </a:cubicBezTo>
                  <a:cubicBezTo>
                    <a:pt x="452120" y="800100"/>
                    <a:pt x="412750" y="774700"/>
                    <a:pt x="384810" y="750570"/>
                  </a:cubicBezTo>
                  <a:cubicBezTo>
                    <a:pt x="356870" y="727710"/>
                    <a:pt x="341630" y="697230"/>
                    <a:pt x="321310" y="657860"/>
                  </a:cubicBezTo>
                  <a:cubicBezTo>
                    <a:pt x="289560" y="599440"/>
                    <a:pt x="232410" y="469900"/>
                    <a:pt x="229870" y="425450"/>
                  </a:cubicBezTo>
                  <a:cubicBezTo>
                    <a:pt x="228600" y="408940"/>
                    <a:pt x="232410" y="401320"/>
                    <a:pt x="238760" y="389890"/>
                  </a:cubicBezTo>
                  <a:cubicBezTo>
                    <a:pt x="246380" y="377190"/>
                    <a:pt x="265430" y="360680"/>
                    <a:pt x="279400" y="354330"/>
                  </a:cubicBezTo>
                  <a:cubicBezTo>
                    <a:pt x="290830" y="349250"/>
                    <a:pt x="302260" y="346710"/>
                    <a:pt x="314960" y="349250"/>
                  </a:cubicBezTo>
                  <a:cubicBezTo>
                    <a:pt x="330200" y="351790"/>
                    <a:pt x="351790" y="363220"/>
                    <a:pt x="363220" y="374650"/>
                  </a:cubicBezTo>
                  <a:cubicBezTo>
                    <a:pt x="372110" y="383540"/>
                    <a:pt x="375920" y="392430"/>
                    <a:pt x="379730" y="407670"/>
                  </a:cubicBezTo>
                  <a:cubicBezTo>
                    <a:pt x="387350" y="440690"/>
                    <a:pt x="393700" y="533400"/>
                    <a:pt x="379730" y="571500"/>
                  </a:cubicBezTo>
                  <a:cubicBezTo>
                    <a:pt x="370840" y="596900"/>
                    <a:pt x="350520" y="615950"/>
                    <a:pt x="332740" y="624840"/>
                  </a:cubicBezTo>
                  <a:cubicBezTo>
                    <a:pt x="316230" y="632460"/>
                    <a:pt x="293370" y="629920"/>
                    <a:pt x="278130" y="624840"/>
                  </a:cubicBezTo>
                  <a:cubicBezTo>
                    <a:pt x="266700" y="621030"/>
                    <a:pt x="256540" y="612140"/>
                    <a:pt x="248920" y="603250"/>
                  </a:cubicBezTo>
                  <a:cubicBezTo>
                    <a:pt x="241300" y="594360"/>
                    <a:pt x="236220" y="585470"/>
                    <a:pt x="232410" y="571500"/>
                  </a:cubicBezTo>
                  <a:cubicBezTo>
                    <a:pt x="226060" y="548640"/>
                    <a:pt x="226060" y="501650"/>
                    <a:pt x="231140" y="474980"/>
                  </a:cubicBezTo>
                  <a:cubicBezTo>
                    <a:pt x="234950" y="454660"/>
                    <a:pt x="240030" y="436880"/>
                    <a:pt x="251460" y="424180"/>
                  </a:cubicBezTo>
                  <a:cubicBezTo>
                    <a:pt x="262890" y="411480"/>
                    <a:pt x="284480" y="402590"/>
                    <a:pt x="300990" y="401320"/>
                  </a:cubicBezTo>
                  <a:cubicBezTo>
                    <a:pt x="317500" y="400050"/>
                    <a:pt x="339090" y="405130"/>
                    <a:pt x="353060" y="415290"/>
                  </a:cubicBezTo>
                  <a:cubicBezTo>
                    <a:pt x="367030" y="425450"/>
                    <a:pt x="374650" y="439420"/>
                    <a:pt x="383540" y="464820"/>
                  </a:cubicBezTo>
                  <a:cubicBezTo>
                    <a:pt x="402590" y="523240"/>
                    <a:pt x="429260" y="720090"/>
                    <a:pt x="412750" y="774700"/>
                  </a:cubicBezTo>
                  <a:cubicBezTo>
                    <a:pt x="406400" y="797560"/>
                    <a:pt x="393700" y="807720"/>
                    <a:pt x="378460" y="816610"/>
                  </a:cubicBezTo>
                  <a:cubicBezTo>
                    <a:pt x="364490" y="825500"/>
                    <a:pt x="341630" y="829310"/>
                    <a:pt x="325120" y="825500"/>
                  </a:cubicBezTo>
                  <a:cubicBezTo>
                    <a:pt x="308610" y="821690"/>
                    <a:pt x="289560" y="810260"/>
                    <a:pt x="279400" y="796290"/>
                  </a:cubicBezTo>
                  <a:cubicBezTo>
                    <a:pt x="269240" y="782320"/>
                    <a:pt x="264160" y="765810"/>
                    <a:pt x="264160" y="744220"/>
                  </a:cubicBezTo>
                  <a:cubicBezTo>
                    <a:pt x="264160" y="709930"/>
                    <a:pt x="288290" y="648970"/>
                    <a:pt x="308610" y="608330"/>
                  </a:cubicBezTo>
                  <a:cubicBezTo>
                    <a:pt x="327660" y="571500"/>
                    <a:pt x="367030" y="539750"/>
                    <a:pt x="379730" y="510540"/>
                  </a:cubicBezTo>
                  <a:cubicBezTo>
                    <a:pt x="388620" y="491490"/>
                    <a:pt x="382270" y="471170"/>
                    <a:pt x="392430" y="457200"/>
                  </a:cubicBezTo>
                  <a:cubicBezTo>
                    <a:pt x="405130" y="440690"/>
                    <a:pt x="433070" y="424180"/>
                    <a:pt x="453390" y="422910"/>
                  </a:cubicBezTo>
                  <a:cubicBezTo>
                    <a:pt x="471170" y="421640"/>
                    <a:pt x="492760" y="431800"/>
                    <a:pt x="505460" y="441960"/>
                  </a:cubicBezTo>
                  <a:cubicBezTo>
                    <a:pt x="515620" y="449580"/>
                    <a:pt x="519430" y="454660"/>
                    <a:pt x="525780" y="471170"/>
                  </a:cubicBezTo>
                  <a:cubicBezTo>
                    <a:pt x="549910" y="533400"/>
                    <a:pt x="603250" y="861060"/>
                    <a:pt x="588010" y="944880"/>
                  </a:cubicBezTo>
                  <a:cubicBezTo>
                    <a:pt x="582930" y="976630"/>
                    <a:pt x="572770" y="996950"/>
                    <a:pt x="554990" y="1008380"/>
                  </a:cubicBezTo>
                  <a:cubicBezTo>
                    <a:pt x="538480" y="1019810"/>
                    <a:pt x="502920" y="1019810"/>
                    <a:pt x="485140" y="1016000"/>
                  </a:cubicBezTo>
                  <a:cubicBezTo>
                    <a:pt x="472440" y="1013460"/>
                    <a:pt x="462280" y="1005840"/>
                    <a:pt x="454660" y="995680"/>
                  </a:cubicBezTo>
                  <a:cubicBezTo>
                    <a:pt x="444500" y="982980"/>
                    <a:pt x="440690" y="970280"/>
                    <a:pt x="435610" y="944880"/>
                  </a:cubicBezTo>
                  <a:cubicBezTo>
                    <a:pt x="422910" y="875030"/>
                    <a:pt x="416560" y="612140"/>
                    <a:pt x="433070" y="544830"/>
                  </a:cubicBezTo>
                  <a:cubicBezTo>
                    <a:pt x="439420" y="519430"/>
                    <a:pt x="445770" y="508000"/>
                    <a:pt x="458470" y="496570"/>
                  </a:cubicBezTo>
                  <a:cubicBezTo>
                    <a:pt x="471170" y="485140"/>
                    <a:pt x="494030" y="478790"/>
                    <a:pt x="509270" y="477520"/>
                  </a:cubicBezTo>
                  <a:cubicBezTo>
                    <a:pt x="521970" y="476250"/>
                    <a:pt x="533400" y="478790"/>
                    <a:pt x="544830" y="485140"/>
                  </a:cubicBezTo>
                  <a:cubicBezTo>
                    <a:pt x="557530" y="492760"/>
                    <a:pt x="574040" y="506730"/>
                    <a:pt x="580390" y="525780"/>
                  </a:cubicBezTo>
                  <a:cubicBezTo>
                    <a:pt x="590550" y="556260"/>
                    <a:pt x="579120" y="610870"/>
                    <a:pt x="574040" y="661670"/>
                  </a:cubicBezTo>
                  <a:cubicBezTo>
                    <a:pt x="567690" y="728980"/>
                    <a:pt x="556260" y="835660"/>
                    <a:pt x="537210" y="891540"/>
                  </a:cubicBezTo>
                  <a:cubicBezTo>
                    <a:pt x="524510" y="927100"/>
                    <a:pt x="501650" y="947420"/>
                    <a:pt x="492760" y="972820"/>
                  </a:cubicBezTo>
                  <a:cubicBezTo>
                    <a:pt x="486410" y="991870"/>
                    <a:pt x="491490" y="1012190"/>
                    <a:pt x="482600" y="1026160"/>
                  </a:cubicBezTo>
                  <a:cubicBezTo>
                    <a:pt x="473710" y="1040130"/>
                    <a:pt x="457200" y="1054100"/>
                    <a:pt x="440690" y="1059180"/>
                  </a:cubicBezTo>
                  <a:cubicBezTo>
                    <a:pt x="424180" y="1064260"/>
                    <a:pt x="401320" y="1062990"/>
                    <a:pt x="386080" y="1055370"/>
                  </a:cubicBezTo>
                  <a:cubicBezTo>
                    <a:pt x="370840" y="1047750"/>
                    <a:pt x="356870" y="1032510"/>
                    <a:pt x="347980" y="1017270"/>
                  </a:cubicBezTo>
                  <a:cubicBezTo>
                    <a:pt x="337820" y="999490"/>
                    <a:pt x="336550" y="982980"/>
                    <a:pt x="332740" y="955040"/>
                  </a:cubicBezTo>
                  <a:cubicBezTo>
                    <a:pt x="326390" y="900430"/>
                    <a:pt x="309880" y="754380"/>
                    <a:pt x="330200" y="704850"/>
                  </a:cubicBezTo>
                  <a:cubicBezTo>
                    <a:pt x="341630" y="678180"/>
                    <a:pt x="360680" y="661670"/>
                    <a:pt x="381000" y="655320"/>
                  </a:cubicBezTo>
                  <a:cubicBezTo>
                    <a:pt x="401320" y="648970"/>
                    <a:pt x="433070" y="656590"/>
                    <a:pt x="449580" y="669290"/>
                  </a:cubicBezTo>
                  <a:cubicBezTo>
                    <a:pt x="466090" y="681990"/>
                    <a:pt x="477520" y="707390"/>
                    <a:pt x="478790" y="734060"/>
                  </a:cubicBezTo>
                  <a:cubicBezTo>
                    <a:pt x="481330" y="777240"/>
                    <a:pt x="452120" y="862330"/>
                    <a:pt x="427990" y="902970"/>
                  </a:cubicBezTo>
                  <a:cubicBezTo>
                    <a:pt x="411480" y="930910"/>
                    <a:pt x="394970" y="955040"/>
                    <a:pt x="367030" y="965200"/>
                  </a:cubicBezTo>
                  <a:cubicBezTo>
                    <a:pt x="331470" y="979170"/>
                    <a:pt x="267970" y="971550"/>
                    <a:pt x="227330" y="956310"/>
                  </a:cubicBezTo>
                  <a:cubicBezTo>
                    <a:pt x="189230" y="941070"/>
                    <a:pt x="158750" y="909320"/>
                    <a:pt x="130810" y="878840"/>
                  </a:cubicBezTo>
                  <a:cubicBezTo>
                    <a:pt x="101600" y="847090"/>
                    <a:pt x="71120" y="806450"/>
                    <a:pt x="54610" y="767080"/>
                  </a:cubicBezTo>
                  <a:cubicBezTo>
                    <a:pt x="39370" y="730250"/>
                    <a:pt x="29210" y="680720"/>
                    <a:pt x="33020" y="651510"/>
                  </a:cubicBezTo>
                  <a:cubicBezTo>
                    <a:pt x="35560" y="631190"/>
                    <a:pt x="44450" y="614680"/>
                    <a:pt x="57150" y="603250"/>
                  </a:cubicBezTo>
                  <a:cubicBezTo>
                    <a:pt x="69850" y="591820"/>
                    <a:pt x="91440" y="582930"/>
                    <a:pt x="107950" y="582930"/>
                  </a:cubicBezTo>
                  <a:cubicBezTo>
                    <a:pt x="124460" y="582930"/>
                    <a:pt x="146050" y="591820"/>
                    <a:pt x="158750" y="600710"/>
                  </a:cubicBezTo>
                  <a:cubicBezTo>
                    <a:pt x="168910" y="608330"/>
                    <a:pt x="173990" y="617220"/>
                    <a:pt x="180340" y="629920"/>
                  </a:cubicBezTo>
                  <a:cubicBezTo>
                    <a:pt x="189230" y="650240"/>
                    <a:pt x="194310" y="688340"/>
                    <a:pt x="196850" y="718820"/>
                  </a:cubicBezTo>
                  <a:cubicBezTo>
                    <a:pt x="199390" y="751840"/>
                    <a:pt x="199390" y="787400"/>
                    <a:pt x="195580" y="822960"/>
                  </a:cubicBezTo>
                  <a:cubicBezTo>
                    <a:pt x="191770" y="862330"/>
                    <a:pt x="186690" y="916940"/>
                    <a:pt x="172720" y="944880"/>
                  </a:cubicBezTo>
                  <a:cubicBezTo>
                    <a:pt x="163830" y="963930"/>
                    <a:pt x="149860" y="977900"/>
                    <a:pt x="137160" y="985520"/>
                  </a:cubicBezTo>
                  <a:cubicBezTo>
                    <a:pt x="125730" y="991870"/>
                    <a:pt x="114300" y="994410"/>
                    <a:pt x="101600" y="993140"/>
                  </a:cubicBezTo>
                  <a:cubicBezTo>
                    <a:pt x="86360" y="991870"/>
                    <a:pt x="63500" y="984250"/>
                    <a:pt x="50800" y="974090"/>
                  </a:cubicBezTo>
                  <a:cubicBezTo>
                    <a:pt x="40640" y="966470"/>
                    <a:pt x="35560" y="958850"/>
                    <a:pt x="30480" y="943610"/>
                  </a:cubicBezTo>
                  <a:cubicBezTo>
                    <a:pt x="19050" y="911860"/>
                    <a:pt x="10160" y="834390"/>
                    <a:pt x="8890" y="783590"/>
                  </a:cubicBezTo>
                  <a:cubicBezTo>
                    <a:pt x="7620" y="739140"/>
                    <a:pt x="3810" y="688340"/>
                    <a:pt x="17780" y="656590"/>
                  </a:cubicBezTo>
                  <a:cubicBezTo>
                    <a:pt x="27940" y="632460"/>
                    <a:pt x="46990" y="610870"/>
                    <a:pt x="66040" y="603250"/>
                  </a:cubicBezTo>
                  <a:cubicBezTo>
                    <a:pt x="82550" y="596900"/>
                    <a:pt x="104140" y="598170"/>
                    <a:pt x="119380" y="604520"/>
                  </a:cubicBezTo>
                  <a:cubicBezTo>
                    <a:pt x="134620" y="610870"/>
                    <a:pt x="151130" y="623570"/>
                    <a:pt x="160020" y="640080"/>
                  </a:cubicBezTo>
                  <a:cubicBezTo>
                    <a:pt x="170180" y="659130"/>
                    <a:pt x="170180" y="684530"/>
                    <a:pt x="171450" y="717550"/>
                  </a:cubicBezTo>
                  <a:cubicBezTo>
                    <a:pt x="173990" y="779780"/>
                    <a:pt x="179070" y="935990"/>
                    <a:pt x="152400" y="982980"/>
                  </a:cubicBezTo>
                  <a:cubicBezTo>
                    <a:pt x="138430" y="1007110"/>
                    <a:pt x="111760" y="1019810"/>
                    <a:pt x="93980" y="1023620"/>
                  </a:cubicBezTo>
                  <a:cubicBezTo>
                    <a:pt x="81280" y="1026160"/>
                    <a:pt x="68580" y="1023620"/>
                    <a:pt x="57150" y="1018540"/>
                  </a:cubicBezTo>
                  <a:cubicBezTo>
                    <a:pt x="43180" y="1012190"/>
                    <a:pt x="26670" y="1002030"/>
                    <a:pt x="17780" y="982980"/>
                  </a:cubicBezTo>
                  <a:cubicBezTo>
                    <a:pt x="1270" y="948690"/>
                    <a:pt x="1270" y="857250"/>
                    <a:pt x="11430" y="810260"/>
                  </a:cubicBezTo>
                  <a:cubicBezTo>
                    <a:pt x="19050" y="774700"/>
                    <a:pt x="30480" y="735330"/>
                    <a:pt x="54610" y="720090"/>
                  </a:cubicBezTo>
                  <a:cubicBezTo>
                    <a:pt x="78740" y="704850"/>
                    <a:pt x="128270" y="702310"/>
                    <a:pt x="156210" y="720090"/>
                  </a:cubicBezTo>
                  <a:cubicBezTo>
                    <a:pt x="198120" y="746760"/>
                    <a:pt x="220980" y="842010"/>
                    <a:pt x="246380" y="914400"/>
                  </a:cubicBezTo>
                  <a:cubicBezTo>
                    <a:pt x="276860" y="1000760"/>
                    <a:pt x="306070" y="1099820"/>
                    <a:pt x="318770" y="1206500"/>
                  </a:cubicBezTo>
                  <a:cubicBezTo>
                    <a:pt x="334010" y="1332230"/>
                    <a:pt x="344170" y="1559560"/>
                    <a:pt x="320040" y="1624330"/>
                  </a:cubicBezTo>
                  <a:cubicBezTo>
                    <a:pt x="311150" y="1647190"/>
                    <a:pt x="297180" y="1657350"/>
                    <a:pt x="284480" y="1664970"/>
                  </a:cubicBezTo>
                  <a:cubicBezTo>
                    <a:pt x="273050" y="1671320"/>
                    <a:pt x="260350" y="1672590"/>
                    <a:pt x="248920" y="1672590"/>
                  </a:cubicBezTo>
                  <a:cubicBezTo>
                    <a:pt x="237490" y="1672590"/>
                    <a:pt x="224790" y="1670050"/>
                    <a:pt x="213360" y="1663700"/>
                  </a:cubicBezTo>
                  <a:cubicBezTo>
                    <a:pt x="200660" y="1656080"/>
                    <a:pt x="185420" y="1642110"/>
                    <a:pt x="177800" y="1623060"/>
                  </a:cubicBezTo>
                  <a:cubicBezTo>
                    <a:pt x="165100" y="1592580"/>
                    <a:pt x="167640" y="1536700"/>
                    <a:pt x="166370" y="1484630"/>
                  </a:cubicBezTo>
                  <a:cubicBezTo>
                    <a:pt x="163830" y="1416050"/>
                    <a:pt x="166370" y="1334770"/>
                    <a:pt x="172720" y="1247140"/>
                  </a:cubicBezTo>
                  <a:cubicBezTo>
                    <a:pt x="180340" y="1136650"/>
                    <a:pt x="161290" y="925830"/>
                    <a:pt x="215900" y="875030"/>
                  </a:cubicBezTo>
                  <a:cubicBezTo>
                    <a:pt x="250190" y="842010"/>
                    <a:pt x="326390" y="842010"/>
                    <a:pt x="369570" y="867410"/>
                  </a:cubicBezTo>
                  <a:cubicBezTo>
                    <a:pt x="431800" y="904240"/>
                    <a:pt x="463550" y="1043940"/>
                    <a:pt x="506730" y="1146810"/>
                  </a:cubicBezTo>
                  <a:cubicBezTo>
                    <a:pt x="557530" y="1268730"/>
                    <a:pt x="607060" y="1412240"/>
                    <a:pt x="651510" y="1557020"/>
                  </a:cubicBezTo>
                  <a:cubicBezTo>
                    <a:pt x="699770" y="1715770"/>
                    <a:pt x="758190" y="1936750"/>
                    <a:pt x="784860" y="2059940"/>
                  </a:cubicBezTo>
                  <a:cubicBezTo>
                    <a:pt x="800100" y="2131060"/>
                    <a:pt x="811530" y="2193290"/>
                    <a:pt x="812800" y="2228850"/>
                  </a:cubicBezTo>
                  <a:cubicBezTo>
                    <a:pt x="812800" y="2245360"/>
                    <a:pt x="814070" y="2254250"/>
                    <a:pt x="808990" y="2265680"/>
                  </a:cubicBezTo>
                  <a:cubicBezTo>
                    <a:pt x="802640" y="2279650"/>
                    <a:pt x="788670" y="2299970"/>
                    <a:pt x="773430" y="2307590"/>
                  </a:cubicBezTo>
                  <a:cubicBezTo>
                    <a:pt x="758190" y="2315210"/>
                    <a:pt x="736600" y="2319020"/>
                    <a:pt x="720090" y="2315210"/>
                  </a:cubicBezTo>
                  <a:cubicBezTo>
                    <a:pt x="703580" y="2311400"/>
                    <a:pt x="684530" y="2293620"/>
                    <a:pt x="675640" y="2284730"/>
                  </a:cubicBezTo>
                  <a:cubicBezTo>
                    <a:pt x="670560" y="2279650"/>
                    <a:pt x="665480" y="2270760"/>
                    <a:pt x="666750" y="2269490"/>
                  </a:cubicBezTo>
                  <a:cubicBezTo>
                    <a:pt x="668020" y="2268220"/>
                    <a:pt x="695960" y="2294890"/>
                    <a:pt x="697230" y="2293620"/>
                  </a:cubicBezTo>
                  <a:cubicBezTo>
                    <a:pt x="698500" y="2291080"/>
                    <a:pt x="664210" y="2259330"/>
                    <a:pt x="640080" y="2222500"/>
                  </a:cubicBezTo>
                  <a:cubicBezTo>
                    <a:pt x="579120" y="2129790"/>
                    <a:pt x="388620" y="1783080"/>
                    <a:pt x="365760" y="1696720"/>
                  </a:cubicBezTo>
                  <a:cubicBezTo>
                    <a:pt x="359410" y="1670050"/>
                    <a:pt x="359410" y="1658620"/>
                    <a:pt x="364490" y="1642110"/>
                  </a:cubicBezTo>
                  <a:cubicBezTo>
                    <a:pt x="369570" y="1625600"/>
                    <a:pt x="383540" y="1607820"/>
                    <a:pt x="398780" y="1600200"/>
                  </a:cubicBezTo>
                  <a:cubicBezTo>
                    <a:pt x="412750" y="1592580"/>
                    <a:pt x="435610" y="1588770"/>
                    <a:pt x="452120" y="1592580"/>
                  </a:cubicBezTo>
                  <a:cubicBezTo>
                    <a:pt x="468630" y="1596390"/>
                    <a:pt x="481330" y="1604010"/>
                    <a:pt x="497840" y="1621790"/>
                  </a:cubicBezTo>
                  <a:cubicBezTo>
                    <a:pt x="539750" y="1667510"/>
                    <a:pt x="624840" y="1842770"/>
                    <a:pt x="656590" y="1918970"/>
                  </a:cubicBezTo>
                  <a:cubicBezTo>
                    <a:pt x="675640" y="1963420"/>
                    <a:pt x="692150" y="1995170"/>
                    <a:pt x="692150" y="2026920"/>
                  </a:cubicBezTo>
                  <a:cubicBezTo>
                    <a:pt x="692150" y="2052320"/>
                    <a:pt x="681990" y="2080260"/>
                    <a:pt x="668020" y="2094230"/>
                  </a:cubicBezTo>
                  <a:cubicBezTo>
                    <a:pt x="655320" y="2106930"/>
                    <a:pt x="632460" y="2112010"/>
                    <a:pt x="617220" y="2113280"/>
                  </a:cubicBezTo>
                  <a:cubicBezTo>
                    <a:pt x="604520" y="2114550"/>
                    <a:pt x="591820" y="2109470"/>
                    <a:pt x="581660" y="2104390"/>
                  </a:cubicBezTo>
                  <a:cubicBezTo>
                    <a:pt x="571500" y="2099310"/>
                    <a:pt x="565150" y="2094230"/>
                    <a:pt x="553720" y="2080260"/>
                  </a:cubicBezTo>
                  <a:cubicBezTo>
                    <a:pt x="521970" y="2043430"/>
                    <a:pt x="455930" y="1924050"/>
                    <a:pt x="411480" y="1845310"/>
                  </a:cubicBezTo>
                  <a:cubicBezTo>
                    <a:pt x="368300" y="1767840"/>
                    <a:pt x="334010" y="1673860"/>
                    <a:pt x="288290" y="1611630"/>
                  </a:cubicBezTo>
                  <a:cubicBezTo>
                    <a:pt x="251460" y="1562100"/>
                    <a:pt x="203200" y="1537970"/>
                    <a:pt x="167640" y="1494790"/>
                  </a:cubicBezTo>
                  <a:cubicBezTo>
                    <a:pt x="130810" y="1450340"/>
                    <a:pt x="93980" y="1390650"/>
                    <a:pt x="72390" y="1347470"/>
                  </a:cubicBezTo>
                  <a:cubicBezTo>
                    <a:pt x="57150" y="1316990"/>
                    <a:pt x="45720" y="1295400"/>
                    <a:pt x="43180" y="1266190"/>
                  </a:cubicBezTo>
                  <a:cubicBezTo>
                    <a:pt x="40640" y="1234440"/>
                    <a:pt x="36830" y="1181100"/>
                    <a:pt x="58420" y="1163320"/>
                  </a:cubicBezTo>
                  <a:cubicBezTo>
                    <a:pt x="83820" y="1141730"/>
                    <a:pt x="170180" y="1140460"/>
                    <a:pt x="207010" y="1165860"/>
                  </a:cubicBezTo>
                  <a:cubicBezTo>
                    <a:pt x="248920" y="1195070"/>
                    <a:pt x="269240" y="1290320"/>
                    <a:pt x="280670" y="1350010"/>
                  </a:cubicBezTo>
                  <a:cubicBezTo>
                    <a:pt x="290830" y="1400810"/>
                    <a:pt x="290830" y="1464310"/>
                    <a:pt x="281940" y="1498600"/>
                  </a:cubicBezTo>
                  <a:cubicBezTo>
                    <a:pt x="276860" y="1520190"/>
                    <a:pt x="267970" y="1534160"/>
                    <a:pt x="255270" y="1545590"/>
                  </a:cubicBezTo>
                  <a:cubicBezTo>
                    <a:pt x="242570" y="1555750"/>
                    <a:pt x="220980" y="1563370"/>
                    <a:pt x="204470" y="1563370"/>
                  </a:cubicBezTo>
                  <a:cubicBezTo>
                    <a:pt x="187960" y="1563370"/>
                    <a:pt x="166370" y="1554480"/>
                    <a:pt x="153670" y="1543050"/>
                  </a:cubicBezTo>
                  <a:cubicBezTo>
                    <a:pt x="140970" y="1531620"/>
                    <a:pt x="134620" y="1515110"/>
                    <a:pt x="128270" y="1497330"/>
                  </a:cubicBezTo>
                  <a:cubicBezTo>
                    <a:pt x="120650" y="1475740"/>
                    <a:pt x="115570" y="1447800"/>
                    <a:pt x="115570" y="1418590"/>
                  </a:cubicBezTo>
                  <a:cubicBezTo>
                    <a:pt x="115570" y="1383030"/>
                    <a:pt x="110490" y="1322070"/>
                    <a:pt x="134620" y="1299210"/>
                  </a:cubicBezTo>
                  <a:cubicBezTo>
                    <a:pt x="161290" y="1275080"/>
                    <a:pt x="242570" y="1273810"/>
                    <a:pt x="276860" y="1286510"/>
                  </a:cubicBezTo>
                  <a:cubicBezTo>
                    <a:pt x="302260" y="1296670"/>
                    <a:pt x="313690" y="1320800"/>
                    <a:pt x="330200" y="1344930"/>
                  </a:cubicBezTo>
                  <a:cubicBezTo>
                    <a:pt x="350520" y="1375410"/>
                    <a:pt x="370840" y="1418590"/>
                    <a:pt x="382270" y="1457960"/>
                  </a:cubicBezTo>
                  <a:cubicBezTo>
                    <a:pt x="393700" y="1498600"/>
                    <a:pt x="398780" y="1544320"/>
                    <a:pt x="397510" y="1587500"/>
                  </a:cubicBezTo>
                  <a:cubicBezTo>
                    <a:pt x="396240" y="1630680"/>
                    <a:pt x="401320" y="1699260"/>
                    <a:pt x="375920" y="1715770"/>
                  </a:cubicBezTo>
                  <a:cubicBezTo>
                    <a:pt x="346710" y="1734820"/>
                    <a:pt x="248920" y="1705610"/>
                    <a:pt x="220980" y="1677670"/>
                  </a:cubicBezTo>
                  <a:cubicBezTo>
                    <a:pt x="199390" y="1656080"/>
                    <a:pt x="195580" y="1611630"/>
                    <a:pt x="200660" y="1582420"/>
                  </a:cubicBezTo>
                  <a:cubicBezTo>
                    <a:pt x="204470" y="1554480"/>
                    <a:pt x="245110" y="1526540"/>
                    <a:pt x="245110" y="1503680"/>
                  </a:cubicBezTo>
                  <a:cubicBezTo>
                    <a:pt x="245110" y="1485900"/>
                    <a:pt x="222250" y="1471930"/>
                    <a:pt x="219710" y="1456690"/>
                  </a:cubicBezTo>
                  <a:cubicBezTo>
                    <a:pt x="217170" y="1443990"/>
                    <a:pt x="219710" y="1431290"/>
                    <a:pt x="224790" y="1419860"/>
                  </a:cubicBezTo>
                  <a:cubicBezTo>
                    <a:pt x="231140" y="1405890"/>
                    <a:pt x="245110" y="1386840"/>
                    <a:pt x="260350" y="1379220"/>
                  </a:cubicBezTo>
                  <a:cubicBezTo>
                    <a:pt x="275590" y="1371600"/>
                    <a:pt x="297180" y="1369060"/>
                    <a:pt x="313690" y="1372870"/>
                  </a:cubicBezTo>
                  <a:cubicBezTo>
                    <a:pt x="331470" y="1376680"/>
                    <a:pt x="347980" y="1388110"/>
                    <a:pt x="365760" y="1402080"/>
                  </a:cubicBezTo>
                  <a:cubicBezTo>
                    <a:pt x="392430" y="1423670"/>
                    <a:pt x="429260" y="1460500"/>
                    <a:pt x="449580" y="1496060"/>
                  </a:cubicBezTo>
                  <a:cubicBezTo>
                    <a:pt x="471170" y="1532890"/>
                    <a:pt x="487680" y="1586230"/>
                    <a:pt x="490220" y="1623060"/>
                  </a:cubicBezTo>
                  <a:cubicBezTo>
                    <a:pt x="492760" y="1649730"/>
                    <a:pt x="491490" y="1676400"/>
                    <a:pt x="478790" y="1692910"/>
                  </a:cubicBezTo>
                  <a:cubicBezTo>
                    <a:pt x="466090" y="1709420"/>
                    <a:pt x="434340" y="1723390"/>
                    <a:pt x="414020" y="1723390"/>
                  </a:cubicBezTo>
                  <a:cubicBezTo>
                    <a:pt x="396240" y="1723390"/>
                    <a:pt x="381000" y="1717040"/>
                    <a:pt x="364490" y="1701800"/>
                  </a:cubicBezTo>
                  <a:cubicBezTo>
                    <a:pt x="334010" y="1675130"/>
                    <a:pt x="260350" y="1581150"/>
                    <a:pt x="273050" y="1545590"/>
                  </a:cubicBezTo>
                  <a:cubicBezTo>
                    <a:pt x="284480" y="1512570"/>
                    <a:pt x="417830" y="1490980"/>
                    <a:pt x="417830" y="1490980"/>
                  </a:cubicBezTo>
                </a:path>
              </a:pathLst>
            </a:custGeom>
            <a:solidFill>
              <a:srgbClr val="EC008C">
                <a:alpha val="22745"/>
              </a:srgbClr>
            </a:solidFill>
            <a:ln>
              <a:noFill/>
            </a:ln>
          </p:spPr>
        </p:sp>
      </p:grpSp>
      <p:grpSp>
        <p:nvGrpSpPr>
          <p:cNvPr id="50" name="Group 50"/>
          <p:cNvGrpSpPr/>
          <p:nvPr/>
        </p:nvGrpSpPr>
        <p:grpSpPr>
          <a:xfrm>
            <a:off x="15863888" y="7711440"/>
            <a:ext cx="537210" cy="800100"/>
            <a:chOff x="0" y="0"/>
            <a:chExt cx="716280" cy="1066800"/>
          </a:xfrm>
        </p:grpSpPr>
        <p:sp>
          <p:nvSpPr>
            <p:cNvPr id="51" name="Freeform 51"/>
            <p:cNvSpPr/>
            <p:nvPr/>
          </p:nvSpPr>
          <p:spPr>
            <a:xfrm>
              <a:off x="44450" y="43180"/>
              <a:ext cx="642620" cy="976630"/>
            </a:xfrm>
            <a:custGeom>
              <a:avLst/>
              <a:gdLst/>
              <a:ahLst/>
              <a:cxnLst/>
              <a:rect l="l" t="t" r="r" b="b"/>
              <a:pathLst>
                <a:path w="642620" h="976630">
                  <a:moveTo>
                    <a:pt x="303530" y="259080"/>
                  </a:moveTo>
                  <a:cubicBezTo>
                    <a:pt x="341630" y="547370"/>
                    <a:pt x="346710" y="628650"/>
                    <a:pt x="337820" y="662940"/>
                  </a:cubicBezTo>
                  <a:cubicBezTo>
                    <a:pt x="334010" y="678180"/>
                    <a:pt x="328930" y="685800"/>
                    <a:pt x="320040" y="694690"/>
                  </a:cubicBezTo>
                  <a:cubicBezTo>
                    <a:pt x="308610" y="706120"/>
                    <a:pt x="290830" y="718820"/>
                    <a:pt x="273050" y="720090"/>
                  </a:cubicBezTo>
                  <a:cubicBezTo>
                    <a:pt x="252730" y="721360"/>
                    <a:pt x="224790" y="716280"/>
                    <a:pt x="207010" y="695960"/>
                  </a:cubicBezTo>
                  <a:cubicBezTo>
                    <a:pt x="173990" y="659130"/>
                    <a:pt x="165100" y="549910"/>
                    <a:pt x="146050" y="464820"/>
                  </a:cubicBezTo>
                  <a:cubicBezTo>
                    <a:pt x="123190" y="363220"/>
                    <a:pt x="73660" y="195580"/>
                    <a:pt x="85090" y="129540"/>
                  </a:cubicBezTo>
                  <a:cubicBezTo>
                    <a:pt x="90170" y="99060"/>
                    <a:pt x="102870" y="80010"/>
                    <a:pt x="120650" y="68580"/>
                  </a:cubicBezTo>
                  <a:cubicBezTo>
                    <a:pt x="138430" y="57150"/>
                    <a:pt x="172720" y="54610"/>
                    <a:pt x="191770" y="63500"/>
                  </a:cubicBezTo>
                  <a:cubicBezTo>
                    <a:pt x="210820" y="72390"/>
                    <a:pt x="228600" y="88900"/>
                    <a:pt x="236220" y="119380"/>
                  </a:cubicBezTo>
                  <a:cubicBezTo>
                    <a:pt x="256540" y="198120"/>
                    <a:pt x="181610" y="529590"/>
                    <a:pt x="156210" y="591820"/>
                  </a:cubicBezTo>
                  <a:cubicBezTo>
                    <a:pt x="149860" y="608330"/>
                    <a:pt x="146050" y="613410"/>
                    <a:pt x="135890" y="621030"/>
                  </a:cubicBezTo>
                  <a:cubicBezTo>
                    <a:pt x="123190" y="631190"/>
                    <a:pt x="99060" y="640080"/>
                    <a:pt x="83820" y="640080"/>
                  </a:cubicBezTo>
                  <a:cubicBezTo>
                    <a:pt x="71120" y="640080"/>
                    <a:pt x="59690" y="636270"/>
                    <a:pt x="49530" y="629920"/>
                  </a:cubicBezTo>
                  <a:cubicBezTo>
                    <a:pt x="36830" y="621030"/>
                    <a:pt x="21590" y="608330"/>
                    <a:pt x="13970" y="588010"/>
                  </a:cubicBezTo>
                  <a:cubicBezTo>
                    <a:pt x="0" y="553720"/>
                    <a:pt x="5080" y="486410"/>
                    <a:pt x="6350" y="431800"/>
                  </a:cubicBezTo>
                  <a:cubicBezTo>
                    <a:pt x="7620" y="372110"/>
                    <a:pt x="8890" y="281940"/>
                    <a:pt x="26670" y="243840"/>
                  </a:cubicBezTo>
                  <a:cubicBezTo>
                    <a:pt x="35560" y="223520"/>
                    <a:pt x="46990" y="210820"/>
                    <a:pt x="63500" y="204470"/>
                  </a:cubicBezTo>
                  <a:cubicBezTo>
                    <a:pt x="82550" y="196850"/>
                    <a:pt x="116840" y="198120"/>
                    <a:pt x="134620" y="208280"/>
                  </a:cubicBezTo>
                  <a:cubicBezTo>
                    <a:pt x="152400" y="218440"/>
                    <a:pt x="160020" y="237490"/>
                    <a:pt x="172720" y="267970"/>
                  </a:cubicBezTo>
                  <a:cubicBezTo>
                    <a:pt x="201930" y="341630"/>
                    <a:pt x="251460" y="599440"/>
                    <a:pt x="252730" y="671830"/>
                  </a:cubicBezTo>
                  <a:cubicBezTo>
                    <a:pt x="252730" y="697230"/>
                    <a:pt x="254000" y="711200"/>
                    <a:pt x="243840" y="725170"/>
                  </a:cubicBezTo>
                  <a:cubicBezTo>
                    <a:pt x="232410" y="741680"/>
                    <a:pt x="203200" y="759460"/>
                    <a:pt x="182880" y="762000"/>
                  </a:cubicBezTo>
                  <a:cubicBezTo>
                    <a:pt x="165100" y="764540"/>
                    <a:pt x="144780" y="755650"/>
                    <a:pt x="132080" y="746760"/>
                  </a:cubicBezTo>
                  <a:cubicBezTo>
                    <a:pt x="121920" y="739140"/>
                    <a:pt x="114300" y="734060"/>
                    <a:pt x="109220" y="717550"/>
                  </a:cubicBezTo>
                  <a:cubicBezTo>
                    <a:pt x="92710" y="671830"/>
                    <a:pt x="102870" y="509270"/>
                    <a:pt x="109220" y="420370"/>
                  </a:cubicBezTo>
                  <a:cubicBezTo>
                    <a:pt x="114300" y="347980"/>
                    <a:pt x="111760" y="259080"/>
                    <a:pt x="137160" y="222250"/>
                  </a:cubicBezTo>
                  <a:cubicBezTo>
                    <a:pt x="152400" y="200660"/>
                    <a:pt x="177800" y="187960"/>
                    <a:pt x="198120" y="186690"/>
                  </a:cubicBezTo>
                  <a:cubicBezTo>
                    <a:pt x="219710" y="185420"/>
                    <a:pt x="250190" y="204470"/>
                    <a:pt x="262890" y="217170"/>
                  </a:cubicBezTo>
                  <a:cubicBezTo>
                    <a:pt x="271780" y="226060"/>
                    <a:pt x="274320" y="231140"/>
                    <a:pt x="278130" y="250190"/>
                  </a:cubicBezTo>
                  <a:cubicBezTo>
                    <a:pt x="294640" y="328930"/>
                    <a:pt x="318770" y="806450"/>
                    <a:pt x="275590" y="891540"/>
                  </a:cubicBezTo>
                  <a:cubicBezTo>
                    <a:pt x="261620" y="919480"/>
                    <a:pt x="236220" y="928370"/>
                    <a:pt x="218440" y="933450"/>
                  </a:cubicBezTo>
                  <a:cubicBezTo>
                    <a:pt x="205740" y="937260"/>
                    <a:pt x="193040" y="934720"/>
                    <a:pt x="181610" y="929640"/>
                  </a:cubicBezTo>
                  <a:cubicBezTo>
                    <a:pt x="167640" y="923290"/>
                    <a:pt x="149860" y="908050"/>
                    <a:pt x="140970" y="895350"/>
                  </a:cubicBezTo>
                  <a:cubicBezTo>
                    <a:pt x="134620" y="883920"/>
                    <a:pt x="132080" y="876300"/>
                    <a:pt x="130810" y="859790"/>
                  </a:cubicBezTo>
                  <a:cubicBezTo>
                    <a:pt x="127000" y="824230"/>
                    <a:pt x="134620" y="758190"/>
                    <a:pt x="144780" y="685800"/>
                  </a:cubicBezTo>
                  <a:cubicBezTo>
                    <a:pt x="161290" y="561340"/>
                    <a:pt x="217170" y="275590"/>
                    <a:pt x="240030" y="180340"/>
                  </a:cubicBezTo>
                  <a:cubicBezTo>
                    <a:pt x="248920" y="142240"/>
                    <a:pt x="250190" y="121920"/>
                    <a:pt x="262890" y="101600"/>
                  </a:cubicBezTo>
                  <a:cubicBezTo>
                    <a:pt x="273050" y="85090"/>
                    <a:pt x="288290" y="72390"/>
                    <a:pt x="303530" y="66040"/>
                  </a:cubicBezTo>
                  <a:cubicBezTo>
                    <a:pt x="320040" y="59690"/>
                    <a:pt x="341630" y="58420"/>
                    <a:pt x="358140" y="66040"/>
                  </a:cubicBezTo>
                  <a:cubicBezTo>
                    <a:pt x="375920" y="74930"/>
                    <a:pt x="392430" y="88900"/>
                    <a:pt x="403860" y="119380"/>
                  </a:cubicBezTo>
                  <a:cubicBezTo>
                    <a:pt x="433070" y="198120"/>
                    <a:pt x="430530" y="532130"/>
                    <a:pt x="407670" y="605790"/>
                  </a:cubicBezTo>
                  <a:cubicBezTo>
                    <a:pt x="400050" y="629920"/>
                    <a:pt x="391160" y="640080"/>
                    <a:pt x="377190" y="650240"/>
                  </a:cubicBezTo>
                  <a:cubicBezTo>
                    <a:pt x="363220" y="660400"/>
                    <a:pt x="340360" y="665480"/>
                    <a:pt x="323850" y="662940"/>
                  </a:cubicBezTo>
                  <a:cubicBezTo>
                    <a:pt x="307340" y="660400"/>
                    <a:pt x="288290" y="650240"/>
                    <a:pt x="276860" y="637540"/>
                  </a:cubicBezTo>
                  <a:cubicBezTo>
                    <a:pt x="265430" y="624840"/>
                    <a:pt x="262890" y="613410"/>
                    <a:pt x="257810" y="586740"/>
                  </a:cubicBezTo>
                  <a:cubicBezTo>
                    <a:pt x="243840" y="504190"/>
                    <a:pt x="231140" y="140970"/>
                    <a:pt x="264160" y="59690"/>
                  </a:cubicBezTo>
                  <a:cubicBezTo>
                    <a:pt x="275590" y="29210"/>
                    <a:pt x="292100" y="15240"/>
                    <a:pt x="312420" y="7620"/>
                  </a:cubicBezTo>
                  <a:cubicBezTo>
                    <a:pt x="331470" y="0"/>
                    <a:pt x="365760" y="5080"/>
                    <a:pt x="382270" y="16510"/>
                  </a:cubicBezTo>
                  <a:cubicBezTo>
                    <a:pt x="398780" y="27940"/>
                    <a:pt x="406400" y="46990"/>
                    <a:pt x="414020" y="80010"/>
                  </a:cubicBezTo>
                  <a:cubicBezTo>
                    <a:pt x="435610" y="172720"/>
                    <a:pt x="438150" y="553720"/>
                    <a:pt x="417830" y="636270"/>
                  </a:cubicBezTo>
                  <a:cubicBezTo>
                    <a:pt x="411480" y="661670"/>
                    <a:pt x="405130" y="671830"/>
                    <a:pt x="392430" y="683260"/>
                  </a:cubicBezTo>
                  <a:cubicBezTo>
                    <a:pt x="379730" y="694690"/>
                    <a:pt x="358140" y="702310"/>
                    <a:pt x="341630" y="702310"/>
                  </a:cubicBezTo>
                  <a:cubicBezTo>
                    <a:pt x="325120" y="702310"/>
                    <a:pt x="303530" y="693420"/>
                    <a:pt x="290830" y="681990"/>
                  </a:cubicBezTo>
                  <a:cubicBezTo>
                    <a:pt x="278130" y="670560"/>
                    <a:pt x="270510" y="657860"/>
                    <a:pt x="266700" y="633730"/>
                  </a:cubicBezTo>
                  <a:cubicBezTo>
                    <a:pt x="256540" y="566420"/>
                    <a:pt x="309880" y="339090"/>
                    <a:pt x="331470" y="242570"/>
                  </a:cubicBezTo>
                  <a:cubicBezTo>
                    <a:pt x="344170" y="184150"/>
                    <a:pt x="353060" y="128270"/>
                    <a:pt x="369570" y="102870"/>
                  </a:cubicBezTo>
                  <a:cubicBezTo>
                    <a:pt x="378460" y="90170"/>
                    <a:pt x="386080" y="83820"/>
                    <a:pt x="398780" y="80010"/>
                  </a:cubicBezTo>
                  <a:cubicBezTo>
                    <a:pt x="414020" y="74930"/>
                    <a:pt x="438150" y="74930"/>
                    <a:pt x="453390" y="78740"/>
                  </a:cubicBezTo>
                  <a:cubicBezTo>
                    <a:pt x="466090" y="82550"/>
                    <a:pt x="476250" y="87630"/>
                    <a:pt x="483870" y="97790"/>
                  </a:cubicBezTo>
                  <a:cubicBezTo>
                    <a:pt x="494030" y="109220"/>
                    <a:pt x="499110" y="121920"/>
                    <a:pt x="505460" y="147320"/>
                  </a:cubicBezTo>
                  <a:cubicBezTo>
                    <a:pt x="523240" y="217170"/>
                    <a:pt x="558800" y="481330"/>
                    <a:pt x="541020" y="554990"/>
                  </a:cubicBezTo>
                  <a:cubicBezTo>
                    <a:pt x="533400" y="585470"/>
                    <a:pt x="520700" y="604520"/>
                    <a:pt x="502920" y="614680"/>
                  </a:cubicBezTo>
                  <a:cubicBezTo>
                    <a:pt x="485140" y="624840"/>
                    <a:pt x="450850" y="626110"/>
                    <a:pt x="431800" y="617220"/>
                  </a:cubicBezTo>
                  <a:cubicBezTo>
                    <a:pt x="412750" y="608330"/>
                    <a:pt x="397510" y="589280"/>
                    <a:pt x="389890" y="560070"/>
                  </a:cubicBezTo>
                  <a:cubicBezTo>
                    <a:pt x="374650" y="495300"/>
                    <a:pt x="421640" y="262890"/>
                    <a:pt x="444500" y="213360"/>
                  </a:cubicBezTo>
                  <a:cubicBezTo>
                    <a:pt x="452120" y="196850"/>
                    <a:pt x="457200" y="191770"/>
                    <a:pt x="467360" y="185420"/>
                  </a:cubicBezTo>
                  <a:cubicBezTo>
                    <a:pt x="480060" y="176530"/>
                    <a:pt x="504190" y="170180"/>
                    <a:pt x="520700" y="171450"/>
                  </a:cubicBezTo>
                  <a:cubicBezTo>
                    <a:pt x="537210" y="172720"/>
                    <a:pt x="557530" y="185420"/>
                    <a:pt x="568960" y="195580"/>
                  </a:cubicBezTo>
                  <a:cubicBezTo>
                    <a:pt x="577850" y="204470"/>
                    <a:pt x="581660" y="209550"/>
                    <a:pt x="585470" y="227330"/>
                  </a:cubicBezTo>
                  <a:cubicBezTo>
                    <a:pt x="599440" y="283210"/>
                    <a:pt x="613410" y="537210"/>
                    <a:pt x="588010" y="603250"/>
                  </a:cubicBezTo>
                  <a:cubicBezTo>
                    <a:pt x="576580" y="632460"/>
                    <a:pt x="558800" y="648970"/>
                    <a:pt x="541020" y="656590"/>
                  </a:cubicBezTo>
                  <a:cubicBezTo>
                    <a:pt x="525780" y="664210"/>
                    <a:pt x="502920" y="662940"/>
                    <a:pt x="487680" y="656590"/>
                  </a:cubicBezTo>
                  <a:cubicBezTo>
                    <a:pt x="472440" y="650240"/>
                    <a:pt x="454660" y="633730"/>
                    <a:pt x="447040" y="621030"/>
                  </a:cubicBezTo>
                  <a:cubicBezTo>
                    <a:pt x="440690" y="609600"/>
                    <a:pt x="439420" y="603250"/>
                    <a:pt x="438150" y="585470"/>
                  </a:cubicBezTo>
                  <a:cubicBezTo>
                    <a:pt x="433070" y="529590"/>
                    <a:pt x="441960" y="298450"/>
                    <a:pt x="466090" y="241300"/>
                  </a:cubicBezTo>
                  <a:cubicBezTo>
                    <a:pt x="476250" y="218440"/>
                    <a:pt x="488950" y="208280"/>
                    <a:pt x="501650" y="199390"/>
                  </a:cubicBezTo>
                  <a:cubicBezTo>
                    <a:pt x="511810" y="193040"/>
                    <a:pt x="523240" y="189230"/>
                    <a:pt x="535940" y="190500"/>
                  </a:cubicBezTo>
                  <a:cubicBezTo>
                    <a:pt x="553720" y="193040"/>
                    <a:pt x="586740" y="208280"/>
                    <a:pt x="599440" y="222250"/>
                  </a:cubicBezTo>
                  <a:cubicBezTo>
                    <a:pt x="608330" y="232410"/>
                    <a:pt x="609600" y="240030"/>
                    <a:pt x="613410" y="256540"/>
                  </a:cubicBezTo>
                  <a:cubicBezTo>
                    <a:pt x="621030" y="290830"/>
                    <a:pt x="619760" y="356870"/>
                    <a:pt x="619760" y="422910"/>
                  </a:cubicBezTo>
                  <a:cubicBezTo>
                    <a:pt x="621030" y="518160"/>
                    <a:pt x="642620" y="716280"/>
                    <a:pt x="612140" y="773430"/>
                  </a:cubicBezTo>
                  <a:cubicBezTo>
                    <a:pt x="598170" y="798830"/>
                    <a:pt x="574040" y="810260"/>
                    <a:pt x="553720" y="814070"/>
                  </a:cubicBezTo>
                  <a:cubicBezTo>
                    <a:pt x="537210" y="817880"/>
                    <a:pt x="515620" y="808990"/>
                    <a:pt x="501650" y="801370"/>
                  </a:cubicBezTo>
                  <a:cubicBezTo>
                    <a:pt x="490220" y="795020"/>
                    <a:pt x="482600" y="789940"/>
                    <a:pt x="476250" y="773430"/>
                  </a:cubicBezTo>
                  <a:cubicBezTo>
                    <a:pt x="458470" y="727710"/>
                    <a:pt x="453390" y="530860"/>
                    <a:pt x="469900" y="477520"/>
                  </a:cubicBezTo>
                  <a:cubicBezTo>
                    <a:pt x="477520" y="454660"/>
                    <a:pt x="487680" y="441960"/>
                    <a:pt x="501650" y="433070"/>
                  </a:cubicBezTo>
                  <a:cubicBezTo>
                    <a:pt x="515620" y="424180"/>
                    <a:pt x="537210" y="419100"/>
                    <a:pt x="553720" y="420370"/>
                  </a:cubicBezTo>
                  <a:cubicBezTo>
                    <a:pt x="570230" y="421640"/>
                    <a:pt x="590550" y="431800"/>
                    <a:pt x="601980" y="444500"/>
                  </a:cubicBezTo>
                  <a:cubicBezTo>
                    <a:pt x="613410" y="457200"/>
                    <a:pt x="617220" y="469900"/>
                    <a:pt x="621030" y="495300"/>
                  </a:cubicBezTo>
                  <a:cubicBezTo>
                    <a:pt x="632460" y="566420"/>
                    <a:pt x="618490" y="842010"/>
                    <a:pt x="598170" y="910590"/>
                  </a:cubicBezTo>
                  <a:cubicBezTo>
                    <a:pt x="590550" y="935990"/>
                    <a:pt x="581660" y="947420"/>
                    <a:pt x="570230" y="957580"/>
                  </a:cubicBezTo>
                  <a:cubicBezTo>
                    <a:pt x="561340" y="966470"/>
                    <a:pt x="549910" y="971550"/>
                    <a:pt x="537210" y="972820"/>
                  </a:cubicBezTo>
                  <a:cubicBezTo>
                    <a:pt x="521970" y="975360"/>
                    <a:pt x="497840" y="972820"/>
                    <a:pt x="483870" y="963930"/>
                  </a:cubicBezTo>
                  <a:cubicBezTo>
                    <a:pt x="468630" y="955040"/>
                    <a:pt x="459740" y="946150"/>
                    <a:pt x="449580" y="922020"/>
                  </a:cubicBezTo>
                  <a:cubicBezTo>
                    <a:pt x="417830" y="840740"/>
                    <a:pt x="403860" y="414020"/>
                    <a:pt x="408940" y="336550"/>
                  </a:cubicBezTo>
                  <a:cubicBezTo>
                    <a:pt x="410210" y="317500"/>
                    <a:pt x="410210" y="312420"/>
                    <a:pt x="416560" y="300990"/>
                  </a:cubicBezTo>
                  <a:cubicBezTo>
                    <a:pt x="424180" y="287020"/>
                    <a:pt x="441960" y="269240"/>
                    <a:pt x="455930" y="262890"/>
                  </a:cubicBezTo>
                  <a:cubicBezTo>
                    <a:pt x="467360" y="257810"/>
                    <a:pt x="478790" y="256540"/>
                    <a:pt x="491490" y="257810"/>
                  </a:cubicBezTo>
                  <a:cubicBezTo>
                    <a:pt x="506730" y="260350"/>
                    <a:pt x="528320" y="269240"/>
                    <a:pt x="539750" y="280670"/>
                  </a:cubicBezTo>
                  <a:cubicBezTo>
                    <a:pt x="551180" y="293370"/>
                    <a:pt x="557530" y="304800"/>
                    <a:pt x="561340" y="330200"/>
                  </a:cubicBezTo>
                  <a:cubicBezTo>
                    <a:pt x="572770" y="410210"/>
                    <a:pt x="524510" y="751840"/>
                    <a:pt x="490220" y="842010"/>
                  </a:cubicBezTo>
                  <a:cubicBezTo>
                    <a:pt x="476250" y="878840"/>
                    <a:pt x="464820" y="900430"/>
                    <a:pt x="444500" y="911860"/>
                  </a:cubicBezTo>
                  <a:cubicBezTo>
                    <a:pt x="425450" y="922020"/>
                    <a:pt x="391160" y="919480"/>
                    <a:pt x="373380" y="911860"/>
                  </a:cubicBezTo>
                  <a:cubicBezTo>
                    <a:pt x="358140" y="904240"/>
                    <a:pt x="347980" y="895350"/>
                    <a:pt x="337820" y="872490"/>
                  </a:cubicBezTo>
                  <a:cubicBezTo>
                    <a:pt x="311150" y="810260"/>
                    <a:pt x="300990" y="529590"/>
                    <a:pt x="303530" y="468630"/>
                  </a:cubicBezTo>
                  <a:cubicBezTo>
                    <a:pt x="304800" y="450850"/>
                    <a:pt x="303530" y="444500"/>
                    <a:pt x="309880" y="433070"/>
                  </a:cubicBezTo>
                  <a:cubicBezTo>
                    <a:pt x="317500" y="419100"/>
                    <a:pt x="335280" y="402590"/>
                    <a:pt x="349250" y="396240"/>
                  </a:cubicBezTo>
                  <a:cubicBezTo>
                    <a:pt x="360680" y="391160"/>
                    <a:pt x="372110" y="388620"/>
                    <a:pt x="384810" y="389890"/>
                  </a:cubicBezTo>
                  <a:cubicBezTo>
                    <a:pt x="400050" y="392430"/>
                    <a:pt x="422910" y="400050"/>
                    <a:pt x="434340" y="412750"/>
                  </a:cubicBezTo>
                  <a:cubicBezTo>
                    <a:pt x="445770" y="424180"/>
                    <a:pt x="452120" y="438150"/>
                    <a:pt x="455930" y="462280"/>
                  </a:cubicBezTo>
                  <a:cubicBezTo>
                    <a:pt x="467360" y="523240"/>
                    <a:pt x="458470" y="739140"/>
                    <a:pt x="436880" y="796290"/>
                  </a:cubicBezTo>
                  <a:cubicBezTo>
                    <a:pt x="427990" y="819150"/>
                    <a:pt x="417830" y="829310"/>
                    <a:pt x="403860" y="838200"/>
                  </a:cubicBezTo>
                  <a:cubicBezTo>
                    <a:pt x="389890" y="847090"/>
                    <a:pt x="368300" y="852170"/>
                    <a:pt x="351790" y="849630"/>
                  </a:cubicBezTo>
                  <a:cubicBezTo>
                    <a:pt x="335280" y="847090"/>
                    <a:pt x="314960" y="834390"/>
                    <a:pt x="304800" y="821690"/>
                  </a:cubicBezTo>
                  <a:cubicBezTo>
                    <a:pt x="294640" y="808990"/>
                    <a:pt x="292100" y="796290"/>
                    <a:pt x="288290" y="770890"/>
                  </a:cubicBezTo>
                  <a:cubicBezTo>
                    <a:pt x="276860" y="697230"/>
                    <a:pt x="267970" y="402590"/>
                    <a:pt x="289560" y="334010"/>
                  </a:cubicBezTo>
                  <a:cubicBezTo>
                    <a:pt x="297180" y="309880"/>
                    <a:pt x="307340" y="298450"/>
                    <a:pt x="320040" y="289560"/>
                  </a:cubicBezTo>
                  <a:cubicBezTo>
                    <a:pt x="330200" y="281940"/>
                    <a:pt x="341630" y="278130"/>
                    <a:pt x="354330" y="276860"/>
                  </a:cubicBezTo>
                  <a:cubicBezTo>
                    <a:pt x="369570" y="275590"/>
                    <a:pt x="393700" y="281940"/>
                    <a:pt x="406400" y="289560"/>
                  </a:cubicBezTo>
                  <a:cubicBezTo>
                    <a:pt x="417830" y="295910"/>
                    <a:pt x="425450" y="302260"/>
                    <a:pt x="430530" y="317500"/>
                  </a:cubicBezTo>
                  <a:cubicBezTo>
                    <a:pt x="441960" y="349250"/>
                    <a:pt x="438150" y="438150"/>
                    <a:pt x="430530" y="485140"/>
                  </a:cubicBezTo>
                  <a:cubicBezTo>
                    <a:pt x="424180" y="521970"/>
                    <a:pt x="417830" y="561340"/>
                    <a:pt x="397510" y="579120"/>
                  </a:cubicBezTo>
                  <a:cubicBezTo>
                    <a:pt x="381000" y="594360"/>
                    <a:pt x="347980" y="599440"/>
                    <a:pt x="328930" y="596900"/>
                  </a:cubicBezTo>
                  <a:cubicBezTo>
                    <a:pt x="316230" y="595630"/>
                    <a:pt x="304800" y="589280"/>
                    <a:pt x="295910" y="580390"/>
                  </a:cubicBezTo>
                  <a:cubicBezTo>
                    <a:pt x="284480" y="570230"/>
                    <a:pt x="276860" y="556260"/>
                    <a:pt x="270510" y="533400"/>
                  </a:cubicBezTo>
                  <a:cubicBezTo>
                    <a:pt x="256540" y="486410"/>
                    <a:pt x="236220" y="349250"/>
                    <a:pt x="246380" y="302260"/>
                  </a:cubicBezTo>
                  <a:cubicBezTo>
                    <a:pt x="251460" y="279400"/>
                    <a:pt x="259080" y="265430"/>
                    <a:pt x="273050" y="255270"/>
                  </a:cubicBezTo>
                  <a:cubicBezTo>
                    <a:pt x="289560" y="243840"/>
                    <a:pt x="323850" y="236220"/>
                    <a:pt x="342900" y="241300"/>
                  </a:cubicBezTo>
                  <a:cubicBezTo>
                    <a:pt x="360680" y="245110"/>
                    <a:pt x="377190" y="261620"/>
                    <a:pt x="386080" y="274320"/>
                  </a:cubicBezTo>
                  <a:cubicBezTo>
                    <a:pt x="393700" y="284480"/>
                    <a:pt x="397510" y="293370"/>
                    <a:pt x="397510" y="309880"/>
                  </a:cubicBezTo>
                  <a:cubicBezTo>
                    <a:pt x="398780" y="347980"/>
                    <a:pt x="374650" y="464820"/>
                    <a:pt x="350520" y="499110"/>
                  </a:cubicBezTo>
                  <a:cubicBezTo>
                    <a:pt x="337820" y="516890"/>
                    <a:pt x="320040" y="524510"/>
                    <a:pt x="304800" y="528320"/>
                  </a:cubicBezTo>
                  <a:cubicBezTo>
                    <a:pt x="292100" y="532130"/>
                    <a:pt x="280670" y="532130"/>
                    <a:pt x="267970" y="527050"/>
                  </a:cubicBezTo>
                  <a:cubicBezTo>
                    <a:pt x="251460" y="519430"/>
                    <a:pt x="228600" y="502920"/>
                    <a:pt x="217170" y="477520"/>
                  </a:cubicBezTo>
                  <a:cubicBezTo>
                    <a:pt x="199390" y="435610"/>
                    <a:pt x="198120" y="316230"/>
                    <a:pt x="214630" y="278130"/>
                  </a:cubicBezTo>
                  <a:cubicBezTo>
                    <a:pt x="223520" y="257810"/>
                    <a:pt x="240030" y="247650"/>
                    <a:pt x="254000" y="241300"/>
                  </a:cubicBezTo>
                  <a:cubicBezTo>
                    <a:pt x="265430" y="234950"/>
                    <a:pt x="278130" y="233680"/>
                    <a:pt x="290830" y="234950"/>
                  </a:cubicBezTo>
                  <a:cubicBezTo>
                    <a:pt x="306070" y="237490"/>
                    <a:pt x="327660" y="246380"/>
                    <a:pt x="339090" y="259080"/>
                  </a:cubicBezTo>
                  <a:cubicBezTo>
                    <a:pt x="350520" y="271780"/>
                    <a:pt x="356870" y="285750"/>
                    <a:pt x="359410" y="308610"/>
                  </a:cubicBezTo>
                  <a:cubicBezTo>
                    <a:pt x="364490" y="353060"/>
                    <a:pt x="341630" y="472440"/>
                    <a:pt x="322580" y="511810"/>
                  </a:cubicBezTo>
                  <a:cubicBezTo>
                    <a:pt x="312420" y="532130"/>
                    <a:pt x="302260" y="543560"/>
                    <a:pt x="287020" y="551180"/>
                  </a:cubicBezTo>
                  <a:cubicBezTo>
                    <a:pt x="271780" y="558800"/>
                    <a:pt x="248920" y="561340"/>
                    <a:pt x="233680" y="558800"/>
                  </a:cubicBezTo>
                  <a:cubicBezTo>
                    <a:pt x="220980" y="556260"/>
                    <a:pt x="209550" y="549910"/>
                    <a:pt x="200660" y="541020"/>
                  </a:cubicBezTo>
                  <a:cubicBezTo>
                    <a:pt x="190500" y="529590"/>
                    <a:pt x="181610" y="515620"/>
                    <a:pt x="176530" y="494030"/>
                  </a:cubicBezTo>
                  <a:cubicBezTo>
                    <a:pt x="166370" y="449580"/>
                    <a:pt x="173990" y="320040"/>
                    <a:pt x="185420" y="280670"/>
                  </a:cubicBezTo>
                  <a:cubicBezTo>
                    <a:pt x="190500" y="264160"/>
                    <a:pt x="194310" y="257810"/>
                    <a:pt x="203200" y="248920"/>
                  </a:cubicBezTo>
                  <a:cubicBezTo>
                    <a:pt x="214630" y="238760"/>
                    <a:pt x="236220" y="228600"/>
                    <a:pt x="252730" y="227330"/>
                  </a:cubicBezTo>
                  <a:cubicBezTo>
                    <a:pt x="269240" y="226060"/>
                    <a:pt x="292100" y="233680"/>
                    <a:pt x="304800" y="242570"/>
                  </a:cubicBezTo>
                  <a:cubicBezTo>
                    <a:pt x="314960" y="250190"/>
                    <a:pt x="322580" y="256540"/>
                    <a:pt x="327660" y="271780"/>
                  </a:cubicBezTo>
                  <a:cubicBezTo>
                    <a:pt x="336550" y="300990"/>
                    <a:pt x="334010" y="386080"/>
                    <a:pt x="320040" y="417830"/>
                  </a:cubicBezTo>
                  <a:cubicBezTo>
                    <a:pt x="312420" y="436880"/>
                    <a:pt x="297180" y="449580"/>
                    <a:pt x="283210" y="457200"/>
                  </a:cubicBezTo>
                  <a:cubicBezTo>
                    <a:pt x="271780" y="463550"/>
                    <a:pt x="260350" y="466090"/>
                    <a:pt x="247650" y="464820"/>
                  </a:cubicBezTo>
                  <a:cubicBezTo>
                    <a:pt x="232410" y="463550"/>
                    <a:pt x="209550" y="454660"/>
                    <a:pt x="198120" y="444500"/>
                  </a:cubicBezTo>
                  <a:cubicBezTo>
                    <a:pt x="187960" y="436880"/>
                    <a:pt x="182880" y="427990"/>
                    <a:pt x="177800" y="414020"/>
                  </a:cubicBezTo>
                  <a:cubicBezTo>
                    <a:pt x="168910" y="387350"/>
                    <a:pt x="151130" y="314960"/>
                    <a:pt x="171450" y="293370"/>
                  </a:cubicBezTo>
                  <a:cubicBezTo>
                    <a:pt x="194310" y="269240"/>
                    <a:pt x="300990" y="269240"/>
                    <a:pt x="323850" y="292100"/>
                  </a:cubicBezTo>
                  <a:cubicBezTo>
                    <a:pt x="344170" y="311150"/>
                    <a:pt x="330200" y="374650"/>
                    <a:pt x="325120" y="400050"/>
                  </a:cubicBezTo>
                  <a:cubicBezTo>
                    <a:pt x="322580" y="414020"/>
                    <a:pt x="318770" y="422910"/>
                    <a:pt x="311150" y="433070"/>
                  </a:cubicBezTo>
                  <a:cubicBezTo>
                    <a:pt x="300990" y="444500"/>
                    <a:pt x="281940" y="459740"/>
                    <a:pt x="266700" y="463550"/>
                  </a:cubicBezTo>
                  <a:cubicBezTo>
                    <a:pt x="254000" y="467360"/>
                    <a:pt x="241300" y="466090"/>
                    <a:pt x="229870" y="462280"/>
                  </a:cubicBezTo>
                  <a:cubicBezTo>
                    <a:pt x="218440" y="458470"/>
                    <a:pt x="207010" y="453390"/>
                    <a:pt x="198120" y="444500"/>
                  </a:cubicBezTo>
                  <a:cubicBezTo>
                    <a:pt x="187960" y="433070"/>
                    <a:pt x="177800" y="415290"/>
                    <a:pt x="173990" y="396240"/>
                  </a:cubicBezTo>
                  <a:cubicBezTo>
                    <a:pt x="168910" y="369570"/>
                    <a:pt x="175260" y="325120"/>
                    <a:pt x="181610" y="298450"/>
                  </a:cubicBezTo>
                  <a:cubicBezTo>
                    <a:pt x="186690" y="278130"/>
                    <a:pt x="193040" y="260350"/>
                    <a:pt x="203200" y="248920"/>
                  </a:cubicBezTo>
                  <a:cubicBezTo>
                    <a:pt x="212090" y="238760"/>
                    <a:pt x="222250" y="232410"/>
                    <a:pt x="234950" y="229870"/>
                  </a:cubicBezTo>
                  <a:cubicBezTo>
                    <a:pt x="250190" y="226060"/>
                    <a:pt x="273050" y="226060"/>
                    <a:pt x="288290" y="233680"/>
                  </a:cubicBezTo>
                  <a:cubicBezTo>
                    <a:pt x="306070" y="242570"/>
                    <a:pt x="323850" y="261620"/>
                    <a:pt x="332740" y="288290"/>
                  </a:cubicBezTo>
                  <a:cubicBezTo>
                    <a:pt x="347980" y="332740"/>
                    <a:pt x="335280" y="454660"/>
                    <a:pt x="327660" y="494030"/>
                  </a:cubicBezTo>
                  <a:cubicBezTo>
                    <a:pt x="323850" y="510540"/>
                    <a:pt x="322580" y="516890"/>
                    <a:pt x="314960" y="527050"/>
                  </a:cubicBezTo>
                  <a:cubicBezTo>
                    <a:pt x="306070" y="539750"/>
                    <a:pt x="287020" y="554990"/>
                    <a:pt x="270510" y="558800"/>
                  </a:cubicBezTo>
                  <a:cubicBezTo>
                    <a:pt x="254000" y="562610"/>
                    <a:pt x="231140" y="560070"/>
                    <a:pt x="215900" y="552450"/>
                  </a:cubicBezTo>
                  <a:cubicBezTo>
                    <a:pt x="200660" y="544830"/>
                    <a:pt x="186690" y="533400"/>
                    <a:pt x="180340" y="511810"/>
                  </a:cubicBezTo>
                  <a:cubicBezTo>
                    <a:pt x="167640" y="467360"/>
                    <a:pt x="187960" y="322580"/>
                    <a:pt x="214630" y="278130"/>
                  </a:cubicBezTo>
                  <a:cubicBezTo>
                    <a:pt x="228600" y="254000"/>
                    <a:pt x="251460" y="240030"/>
                    <a:pt x="271780" y="236220"/>
                  </a:cubicBezTo>
                  <a:cubicBezTo>
                    <a:pt x="289560" y="232410"/>
                    <a:pt x="311150" y="238760"/>
                    <a:pt x="325120" y="247650"/>
                  </a:cubicBezTo>
                  <a:cubicBezTo>
                    <a:pt x="339090" y="256540"/>
                    <a:pt x="349250" y="270510"/>
                    <a:pt x="356870" y="290830"/>
                  </a:cubicBezTo>
                  <a:cubicBezTo>
                    <a:pt x="369570" y="328930"/>
                    <a:pt x="370840" y="430530"/>
                    <a:pt x="364490" y="466090"/>
                  </a:cubicBezTo>
                  <a:cubicBezTo>
                    <a:pt x="361950" y="481330"/>
                    <a:pt x="358140" y="488950"/>
                    <a:pt x="350520" y="499110"/>
                  </a:cubicBezTo>
                  <a:cubicBezTo>
                    <a:pt x="340360" y="510540"/>
                    <a:pt x="320040" y="524510"/>
                    <a:pt x="304800" y="528320"/>
                  </a:cubicBezTo>
                  <a:cubicBezTo>
                    <a:pt x="292100" y="532130"/>
                    <a:pt x="280670" y="530860"/>
                    <a:pt x="267970" y="527050"/>
                  </a:cubicBezTo>
                  <a:cubicBezTo>
                    <a:pt x="252730" y="521970"/>
                    <a:pt x="233680" y="506730"/>
                    <a:pt x="224790" y="494030"/>
                  </a:cubicBezTo>
                  <a:cubicBezTo>
                    <a:pt x="217170" y="483870"/>
                    <a:pt x="214630" y="476250"/>
                    <a:pt x="213360" y="459740"/>
                  </a:cubicBezTo>
                  <a:cubicBezTo>
                    <a:pt x="212090" y="421640"/>
                    <a:pt x="236220" y="303530"/>
                    <a:pt x="260350" y="269240"/>
                  </a:cubicBezTo>
                  <a:cubicBezTo>
                    <a:pt x="273050" y="251460"/>
                    <a:pt x="290830" y="243840"/>
                    <a:pt x="306070" y="240030"/>
                  </a:cubicBezTo>
                  <a:cubicBezTo>
                    <a:pt x="318770" y="236220"/>
                    <a:pt x="330200" y="237490"/>
                    <a:pt x="342900" y="241300"/>
                  </a:cubicBezTo>
                  <a:cubicBezTo>
                    <a:pt x="358140" y="246380"/>
                    <a:pt x="377190" y="261620"/>
                    <a:pt x="386080" y="274320"/>
                  </a:cubicBezTo>
                  <a:cubicBezTo>
                    <a:pt x="393700" y="284480"/>
                    <a:pt x="393700" y="292100"/>
                    <a:pt x="397510" y="309880"/>
                  </a:cubicBezTo>
                  <a:cubicBezTo>
                    <a:pt x="406400" y="351790"/>
                    <a:pt x="430530" y="485140"/>
                    <a:pt x="421640" y="530860"/>
                  </a:cubicBezTo>
                  <a:cubicBezTo>
                    <a:pt x="417830" y="553720"/>
                    <a:pt x="411480" y="567690"/>
                    <a:pt x="397510" y="579120"/>
                  </a:cubicBezTo>
                  <a:cubicBezTo>
                    <a:pt x="382270" y="591820"/>
                    <a:pt x="349250" y="601980"/>
                    <a:pt x="328930" y="596900"/>
                  </a:cubicBezTo>
                  <a:cubicBezTo>
                    <a:pt x="308610" y="591820"/>
                    <a:pt x="285750" y="575310"/>
                    <a:pt x="275590" y="551180"/>
                  </a:cubicBezTo>
                  <a:cubicBezTo>
                    <a:pt x="257810" y="510540"/>
                    <a:pt x="278130" y="397510"/>
                    <a:pt x="287020" y="353060"/>
                  </a:cubicBezTo>
                  <a:cubicBezTo>
                    <a:pt x="292100" y="330200"/>
                    <a:pt x="294640" y="314960"/>
                    <a:pt x="306070" y="302260"/>
                  </a:cubicBezTo>
                  <a:cubicBezTo>
                    <a:pt x="317500" y="289560"/>
                    <a:pt x="337820" y="279400"/>
                    <a:pt x="354330" y="276860"/>
                  </a:cubicBezTo>
                  <a:cubicBezTo>
                    <a:pt x="370840" y="274320"/>
                    <a:pt x="393700" y="281940"/>
                    <a:pt x="406400" y="289560"/>
                  </a:cubicBezTo>
                  <a:cubicBezTo>
                    <a:pt x="417830" y="295910"/>
                    <a:pt x="424180" y="300990"/>
                    <a:pt x="430530" y="317500"/>
                  </a:cubicBezTo>
                  <a:cubicBezTo>
                    <a:pt x="453390" y="378460"/>
                    <a:pt x="461010" y="725170"/>
                    <a:pt x="436880" y="796290"/>
                  </a:cubicBezTo>
                  <a:cubicBezTo>
                    <a:pt x="429260" y="820420"/>
                    <a:pt x="417830" y="829310"/>
                    <a:pt x="403860" y="838200"/>
                  </a:cubicBezTo>
                  <a:cubicBezTo>
                    <a:pt x="389890" y="847090"/>
                    <a:pt x="368300" y="852170"/>
                    <a:pt x="351790" y="849630"/>
                  </a:cubicBezTo>
                  <a:cubicBezTo>
                    <a:pt x="335280" y="847090"/>
                    <a:pt x="314960" y="834390"/>
                    <a:pt x="304800" y="821690"/>
                  </a:cubicBezTo>
                  <a:cubicBezTo>
                    <a:pt x="294640" y="808990"/>
                    <a:pt x="290830" y="796290"/>
                    <a:pt x="288290" y="770890"/>
                  </a:cubicBezTo>
                  <a:cubicBezTo>
                    <a:pt x="280670" y="708660"/>
                    <a:pt x="279400" y="488950"/>
                    <a:pt x="309880" y="433070"/>
                  </a:cubicBezTo>
                  <a:cubicBezTo>
                    <a:pt x="323850" y="407670"/>
                    <a:pt x="346710" y="394970"/>
                    <a:pt x="367030" y="391160"/>
                  </a:cubicBezTo>
                  <a:cubicBezTo>
                    <a:pt x="387350" y="387350"/>
                    <a:pt x="419100" y="398780"/>
                    <a:pt x="434340" y="412750"/>
                  </a:cubicBezTo>
                  <a:cubicBezTo>
                    <a:pt x="447040" y="424180"/>
                    <a:pt x="449580" y="436880"/>
                    <a:pt x="455930" y="462280"/>
                  </a:cubicBezTo>
                  <a:cubicBezTo>
                    <a:pt x="472440" y="529590"/>
                    <a:pt x="502920" y="782320"/>
                    <a:pt x="483870" y="853440"/>
                  </a:cubicBezTo>
                  <a:cubicBezTo>
                    <a:pt x="476250" y="883920"/>
                    <a:pt x="462280" y="901700"/>
                    <a:pt x="444500" y="911860"/>
                  </a:cubicBezTo>
                  <a:cubicBezTo>
                    <a:pt x="425450" y="922020"/>
                    <a:pt x="392430" y="922020"/>
                    <a:pt x="373380" y="911860"/>
                  </a:cubicBezTo>
                  <a:cubicBezTo>
                    <a:pt x="354330" y="901700"/>
                    <a:pt x="340360" y="883920"/>
                    <a:pt x="332740" y="854710"/>
                  </a:cubicBezTo>
                  <a:cubicBezTo>
                    <a:pt x="314960" y="784860"/>
                    <a:pt x="364490" y="572770"/>
                    <a:pt x="383540" y="468630"/>
                  </a:cubicBezTo>
                  <a:cubicBezTo>
                    <a:pt x="396240" y="396240"/>
                    <a:pt x="402590" y="318770"/>
                    <a:pt x="426720" y="285750"/>
                  </a:cubicBezTo>
                  <a:cubicBezTo>
                    <a:pt x="439420" y="267970"/>
                    <a:pt x="454660" y="260350"/>
                    <a:pt x="472440" y="257810"/>
                  </a:cubicBezTo>
                  <a:cubicBezTo>
                    <a:pt x="492760" y="255270"/>
                    <a:pt x="524510" y="266700"/>
                    <a:pt x="539750" y="280670"/>
                  </a:cubicBezTo>
                  <a:cubicBezTo>
                    <a:pt x="552450" y="292100"/>
                    <a:pt x="554990" y="303530"/>
                    <a:pt x="561340" y="330200"/>
                  </a:cubicBezTo>
                  <a:cubicBezTo>
                    <a:pt x="581660" y="419100"/>
                    <a:pt x="621030" y="849630"/>
                    <a:pt x="591820" y="928370"/>
                  </a:cubicBezTo>
                  <a:cubicBezTo>
                    <a:pt x="582930" y="951230"/>
                    <a:pt x="570230" y="958850"/>
                    <a:pt x="554990" y="966470"/>
                  </a:cubicBezTo>
                  <a:cubicBezTo>
                    <a:pt x="539750" y="974090"/>
                    <a:pt x="516890" y="976630"/>
                    <a:pt x="500380" y="971550"/>
                  </a:cubicBezTo>
                  <a:cubicBezTo>
                    <a:pt x="483870" y="966470"/>
                    <a:pt x="467360" y="952500"/>
                    <a:pt x="458470" y="938530"/>
                  </a:cubicBezTo>
                  <a:cubicBezTo>
                    <a:pt x="449580" y="924560"/>
                    <a:pt x="449580" y="911860"/>
                    <a:pt x="447040" y="885190"/>
                  </a:cubicBezTo>
                  <a:cubicBezTo>
                    <a:pt x="441960" y="812800"/>
                    <a:pt x="453390" y="537210"/>
                    <a:pt x="469900" y="477520"/>
                  </a:cubicBezTo>
                  <a:cubicBezTo>
                    <a:pt x="474980" y="459740"/>
                    <a:pt x="477520" y="453390"/>
                    <a:pt x="487680" y="444500"/>
                  </a:cubicBezTo>
                  <a:cubicBezTo>
                    <a:pt x="501650" y="431800"/>
                    <a:pt x="533400" y="417830"/>
                    <a:pt x="553720" y="420370"/>
                  </a:cubicBezTo>
                  <a:cubicBezTo>
                    <a:pt x="574040" y="422910"/>
                    <a:pt x="598170" y="435610"/>
                    <a:pt x="612140" y="459740"/>
                  </a:cubicBezTo>
                  <a:cubicBezTo>
                    <a:pt x="638810" y="508000"/>
                    <a:pt x="629920" y="683260"/>
                    <a:pt x="621030" y="737870"/>
                  </a:cubicBezTo>
                  <a:cubicBezTo>
                    <a:pt x="617220" y="762000"/>
                    <a:pt x="613410" y="775970"/>
                    <a:pt x="601980" y="788670"/>
                  </a:cubicBezTo>
                  <a:cubicBezTo>
                    <a:pt x="590550" y="801370"/>
                    <a:pt x="570230" y="811530"/>
                    <a:pt x="553720" y="814070"/>
                  </a:cubicBezTo>
                  <a:cubicBezTo>
                    <a:pt x="537210" y="816610"/>
                    <a:pt x="515620" y="810260"/>
                    <a:pt x="501650" y="801370"/>
                  </a:cubicBezTo>
                  <a:cubicBezTo>
                    <a:pt x="487680" y="792480"/>
                    <a:pt x="477520" y="782320"/>
                    <a:pt x="469900" y="756920"/>
                  </a:cubicBezTo>
                  <a:cubicBezTo>
                    <a:pt x="444500" y="680720"/>
                    <a:pt x="439420" y="316230"/>
                    <a:pt x="466090" y="241300"/>
                  </a:cubicBezTo>
                  <a:cubicBezTo>
                    <a:pt x="474980" y="217170"/>
                    <a:pt x="488950" y="208280"/>
                    <a:pt x="501650" y="199390"/>
                  </a:cubicBezTo>
                  <a:cubicBezTo>
                    <a:pt x="511810" y="193040"/>
                    <a:pt x="523240" y="190500"/>
                    <a:pt x="535940" y="190500"/>
                  </a:cubicBezTo>
                  <a:cubicBezTo>
                    <a:pt x="551180" y="190500"/>
                    <a:pt x="575310" y="199390"/>
                    <a:pt x="588010" y="208280"/>
                  </a:cubicBezTo>
                  <a:cubicBezTo>
                    <a:pt x="598170" y="215900"/>
                    <a:pt x="603250" y="222250"/>
                    <a:pt x="608330" y="238760"/>
                  </a:cubicBezTo>
                  <a:cubicBezTo>
                    <a:pt x="622300" y="290830"/>
                    <a:pt x="609600" y="518160"/>
                    <a:pt x="590550" y="585470"/>
                  </a:cubicBezTo>
                  <a:cubicBezTo>
                    <a:pt x="581660" y="615950"/>
                    <a:pt x="575310" y="636270"/>
                    <a:pt x="557530" y="647700"/>
                  </a:cubicBezTo>
                  <a:cubicBezTo>
                    <a:pt x="541020" y="659130"/>
                    <a:pt x="506730" y="664210"/>
                    <a:pt x="487680" y="656590"/>
                  </a:cubicBezTo>
                  <a:cubicBezTo>
                    <a:pt x="468630" y="648970"/>
                    <a:pt x="452120" y="632460"/>
                    <a:pt x="440690" y="603250"/>
                  </a:cubicBezTo>
                  <a:cubicBezTo>
                    <a:pt x="415290" y="537210"/>
                    <a:pt x="419100" y="292100"/>
                    <a:pt x="438150" y="229870"/>
                  </a:cubicBezTo>
                  <a:cubicBezTo>
                    <a:pt x="444500" y="205740"/>
                    <a:pt x="455930" y="195580"/>
                    <a:pt x="467360" y="185420"/>
                  </a:cubicBezTo>
                  <a:cubicBezTo>
                    <a:pt x="477520" y="177800"/>
                    <a:pt x="487680" y="171450"/>
                    <a:pt x="501650" y="171450"/>
                  </a:cubicBezTo>
                  <a:cubicBezTo>
                    <a:pt x="520700" y="171450"/>
                    <a:pt x="554990" y="180340"/>
                    <a:pt x="568960" y="195580"/>
                  </a:cubicBezTo>
                  <a:cubicBezTo>
                    <a:pt x="582930" y="210820"/>
                    <a:pt x="585470" y="232410"/>
                    <a:pt x="586740" y="264160"/>
                  </a:cubicBezTo>
                  <a:cubicBezTo>
                    <a:pt x="589280" y="332740"/>
                    <a:pt x="566420" y="537210"/>
                    <a:pt x="529590" y="589280"/>
                  </a:cubicBezTo>
                  <a:cubicBezTo>
                    <a:pt x="513080" y="613410"/>
                    <a:pt x="487680" y="623570"/>
                    <a:pt x="467360" y="624840"/>
                  </a:cubicBezTo>
                  <a:cubicBezTo>
                    <a:pt x="449580" y="626110"/>
                    <a:pt x="429260" y="617220"/>
                    <a:pt x="416560" y="607060"/>
                  </a:cubicBezTo>
                  <a:cubicBezTo>
                    <a:pt x="403860" y="595630"/>
                    <a:pt x="396240" y="580390"/>
                    <a:pt x="389890" y="560070"/>
                  </a:cubicBezTo>
                  <a:cubicBezTo>
                    <a:pt x="379730" y="530860"/>
                    <a:pt x="378460" y="494030"/>
                    <a:pt x="373380" y="447040"/>
                  </a:cubicBezTo>
                  <a:cubicBezTo>
                    <a:pt x="365760" y="369570"/>
                    <a:pt x="335280" y="195580"/>
                    <a:pt x="354330" y="135890"/>
                  </a:cubicBezTo>
                  <a:cubicBezTo>
                    <a:pt x="363220" y="106680"/>
                    <a:pt x="382270" y="88900"/>
                    <a:pt x="398780" y="80010"/>
                  </a:cubicBezTo>
                  <a:cubicBezTo>
                    <a:pt x="410210" y="73660"/>
                    <a:pt x="422910" y="72390"/>
                    <a:pt x="435610" y="74930"/>
                  </a:cubicBezTo>
                  <a:cubicBezTo>
                    <a:pt x="450850" y="77470"/>
                    <a:pt x="472440" y="85090"/>
                    <a:pt x="483870" y="97790"/>
                  </a:cubicBezTo>
                  <a:cubicBezTo>
                    <a:pt x="496570" y="113030"/>
                    <a:pt x="502920" y="133350"/>
                    <a:pt x="504190" y="166370"/>
                  </a:cubicBezTo>
                  <a:cubicBezTo>
                    <a:pt x="509270" y="255270"/>
                    <a:pt x="449580" y="584200"/>
                    <a:pt x="414020" y="654050"/>
                  </a:cubicBezTo>
                  <a:cubicBezTo>
                    <a:pt x="402590" y="676910"/>
                    <a:pt x="392430" y="685800"/>
                    <a:pt x="377190" y="693420"/>
                  </a:cubicBezTo>
                  <a:cubicBezTo>
                    <a:pt x="361950" y="701040"/>
                    <a:pt x="339090" y="702310"/>
                    <a:pt x="323850" y="699770"/>
                  </a:cubicBezTo>
                  <a:cubicBezTo>
                    <a:pt x="311150" y="697230"/>
                    <a:pt x="299720" y="690880"/>
                    <a:pt x="290830" y="681990"/>
                  </a:cubicBezTo>
                  <a:cubicBezTo>
                    <a:pt x="279400" y="670560"/>
                    <a:pt x="271780" y="659130"/>
                    <a:pt x="265430" y="632460"/>
                  </a:cubicBezTo>
                  <a:cubicBezTo>
                    <a:pt x="245110" y="546100"/>
                    <a:pt x="229870" y="146050"/>
                    <a:pt x="264160" y="59690"/>
                  </a:cubicBezTo>
                  <a:cubicBezTo>
                    <a:pt x="275590" y="29210"/>
                    <a:pt x="292100" y="15240"/>
                    <a:pt x="312420" y="7620"/>
                  </a:cubicBezTo>
                  <a:cubicBezTo>
                    <a:pt x="331470" y="0"/>
                    <a:pt x="365760" y="6350"/>
                    <a:pt x="382270" y="16510"/>
                  </a:cubicBezTo>
                  <a:cubicBezTo>
                    <a:pt x="397510" y="25400"/>
                    <a:pt x="406400" y="43180"/>
                    <a:pt x="412750" y="60960"/>
                  </a:cubicBezTo>
                  <a:cubicBezTo>
                    <a:pt x="420370" y="82550"/>
                    <a:pt x="414020" y="104140"/>
                    <a:pt x="414020" y="142240"/>
                  </a:cubicBezTo>
                  <a:cubicBezTo>
                    <a:pt x="414020" y="231140"/>
                    <a:pt x="430530" y="506730"/>
                    <a:pt x="410210" y="586740"/>
                  </a:cubicBezTo>
                  <a:cubicBezTo>
                    <a:pt x="402590" y="618490"/>
                    <a:pt x="394970" y="638810"/>
                    <a:pt x="377190" y="650240"/>
                  </a:cubicBezTo>
                  <a:cubicBezTo>
                    <a:pt x="359410" y="661670"/>
                    <a:pt x="326390" y="665480"/>
                    <a:pt x="306070" y="657860"/>
                  </a:cubicBezTo>
                  <a:cubicBezTo>
                    <a:pt x="287020" y="650240"/>
                    <a:pt x="270510" y="635000"/>
                    <a:pt x="259080" y="605790"/>
                  </a:cubicBezTo>
                  <a:cubicBezTo>
                    <a:pt x="228600" y="528320"/>
                    <a:pt x="233680" y="191770"/>
                    <a:pt x="256540" y="118110"/>
                  </a:cubicBezTo>
                  <a:cubicBezTo>
                    <a:pt x="264160" y="93980"/>
                    <a:pt x="273050" y="82550"/>
                    <a:pt x="287020" y="73660"/>
                  </a:cubicBezTo>
                  <a:cubicBezTo>
                    <a:pt x="300990" y="64770"/>
                    <a:pt x="323850" y="59690"/>
                    <a:pt x="340360" y="62230"/>
                  </a:cubicBezTo>
                  <a:cubicBezTo>
                    <a:pt x="356870" y="64770"/>
                    <a:pt x="375920" y="74930"/>
                    <a:pt x="387350" y="87630"/>
                  </a:cubicBezTo>
                  <a:cubicBezTo>
                    <a:pt x="398780" y="100330"/>
                    <a:pt x="405130" y="114300"/>
                    <a:pt x="406400" y="138430"/>
                  </a:cubicBezTo>
                  <a:cubicBezTo>
                    <a:pt x="410210" y="199390"/>
                    <a:pt x="353060" y="344170"/>
                    <a:pt x="332740" y="459740"/>
                  </a:cubicBezTo>
                  <a:cubicBezTo>
                    <a:pt x="308610" y="593090"/>
                    <a:pt x="314960" y="825500"/>
                    <a:pt x="275590" y="891540"/>
                  </a:cubicBezTo>
                  <a:cubicBezTo>
                    <a:pt x="260350" y="918210"/>
                    <a:pt x="238760" y="929640"/>
                    <a:pt x="218440" y="933450"/>
                  </a:cubicBezTo>
                  <a:cubicBezTo>
                    <a:pt x="198120" y="937260"/>
                    <a:pt x="165100" y="924560"/>
                    <a:pt x="151130" y="910590"/>
                  </a:cubicBezTo>
                  <a:cubicBezTo>
                    <a:pt x="138430" y="897890"/>
                    <a:pt x="135890" y="882650"/>
                    <a:pt x="130810" y="859790"/>
                  </a:cubicBezTo>
                  <a:cubicBezTo>
                    <a:pt x="121920" y="817880"/>
                    <a:pt x="127000" y="748030"/>
                    <a:pt x="127000" y="673100"/>
                  </a:cubicBezTo>
                  <a:cubicBezTo>
                    <a:pt x="125730" y="558800"/>
                    <a:pt x="113030" y="300990"/>
                    <a:pt x="129540" y="240030"/>
                  </a:cubicBezTo>
                  <a:cubicBezTo>
                    <a:pt x="134620" y="222250"/>
                    <a:pt x="138430" y="217170"/>
                    <a:pt x="148590" y="208280"/>
                  </a:cubicBezTo>
                  <a:cubicBezTo>
                    <a:pt x="160020" y="198120"/>
                    <a:pt x="180340" y="186690"/>
                    <a:pt x="198120" y="186690"/>
                  </a:cubicBezTo>
                  <a:cubicBezTo>
                    <a:pt x="218440" y="186690"/>
                    <a:pt x="250190" y="201930"/>
                    <a:pt x="262890" y="217170"/>
                  </a:cubicBezTo>
                  <a:cubicBezTo>
                    <a:pt x="274320" y="229870"/>
                    <a:pt x="275590" y="242570"/>
                    <a:pt x="278130" y="267970"/>
                  </a:cubicBezTo>
                  <a:cubicBezTo>
                    <a:pt x="285750" y="344170"/>
                    <a:pt x="278130" y="662940"/>
                    <a:pt x="243840" y="725170"/>
                  </a:cubicBezTo>
                  <a:cubicBezTo>
                    <a:pt x="232410" y="746760"/>
                    <a:pt x="217170" y="753110"/>
                    <a:pt x="200660" y="758190"/>
                  </a:cubicBezTo>
                  <a:cubicBezTo>
                    <a:pt x="184150" y="763270"/>
                    <a:pt x="161290" y="760730"/>
                    <a:pt x="147320" y="755650"/>
                  </a:cubicBezTo>
                  <a:cubicBezTo>
                    <a:pt x="135890" y="751840"/>
                    <a:pt x="125730" y="744220"/>
                    <a:pt x="118110" y="734060"/>
                  </a:cubicBezTo>
                  <a:cubicBezTo>
                    <a:pt x="107950" y="720090"/>
                    <a:pt x="104140" y="704850"/>
                    <a:pt x="96520" y="676910"/>
                  </a:cubicBezTo>
                  <a:cubicBezTo>
                    <a:pt x="76200" y="601980"/>
                    <a:pt x="5080" y="335280"/>
                    <a:pt x="21590" y="261620"/>
                  </a:cubicBezTo>
                  <a:cubicBezTo>
                    <a:pt x="27940" y="231140"/>
                    <a:pt x="44450" y="213360"/>
                    <a:pt x="63500" y="204470"/>
                  </a:cubicBezTo>
                  <a:cubicBezTo>
                    <a:pt x="82550" y="195580"/>
                    <a:pt x="116840" y="198120"/>
                    <a:pt x="134620" y="208280"/>
                  </a:cubicBezTo>
                  <a:cubicBezTo>
                    <a:pt x="152400" y="218440"/>
                    <a:pt x="165100" y="238760"/>
                    <a:pt x="172720" y="267970"/>
                  </a:cubicBezTo>
                  <a:cubicBezTo>
                    <a:pt x="189230" y="331470"/>
                    <a:pt x="172720" y="542290"/>
                    <a:pt x="156210" y="591820"/>
                  </a:cubicBezTo>
                  <a:cubicBezTo>
                    <a:pt x="151130" y="608330"/>
                    <a:pt x="146050" y="613410"/>
                    <a:pt x="135890" y="621030"/>
                  </a:cubicBezTo>
                  <a:cubicBezTo>
                    <a:pt x="123190" y="631190"/>
                    <a:pt x="99060" y="640080"/>
                    <a:pt x="83820" y="640080"/>
                  </a:cubicBezTo>
                  <a:cubicBezTo>
                    <a:pt x="71120" y="640080"/>
                    <a:pt x="59690" y="636270"/>
                    <a:pt x="49530" y="629920"/>
                  </a:cubicBezTo>
                  <a:cubicBezTo>
                    <a:pt x="36830" y="621030"/>
                    <a:pt x="20320" y="608330"/>
                    <a:pt x="13970" y="588010"/>
                  </a:cubicBezTo>
                  <a:cubicBezTo>
                    <a:pt x="2540" y="553720"/>
                    <a:pt x="19050" y="491490"/>
                    <a:pt x="27940" y="429260"/>
                  </a:cubicBezTo>
                  <a:cubicBezTo>
                    <a:pt x="40640" y="341630"/>
                    <a:pt x="62230" y="167640"/>
                    <a:pt x="87630" y="111760"/>
                  </a:cubicBezTo>
                  <a:cubicBezTo>
                    <a:pt x="97790" y="88900"/>
                    <a:pt x="105410" y="77470"/>
                    <a:pt x="120650" y="68580"/>
                  </a:cubicBezTo>
                  <a:cubicBezTo>
                    <a:pt x="138430" y="58420"/>
                    <a:pt x="172720" y="55880"/>
                    <a:pt x="191770" y="63500"/>
                  </a:cubicBezTo>
                  <a:cubicBezTo>
                    <a:pt x="208280" y="69850"/>
                    <a:pt x="220980" y="85090"/>
                    <a:pt x="229870" y="101600"/>
                  </a:cubicBezTo>
                  <a:cubicBezTo>
                    <a:pt x="241300" y="121920"/>
                    <a:pt x="241300" y="143510"/>
                    <a:pt x="248920" y="180340"/>
                  </a:cubicBezTo>
                  <a:cubicBezTo>
                    <a:pt x="267970" y="270510"/>
                    <a:pt x="345440" y="567690"/>
                    <a:pt x="339090" y="643890"/>
                  </a:cubicBezTo>
                  <a:cubicBezTo>
                    <a:pt x="336550" y="669290"/>
                    <a:pt x="328930" y="681990"/>
                    <a:pt x="320040" y="694690"/>
                  </a:cubicBezTo>
                  <a:cubicBezTo>
                    <a:pt x="312420" y="704850"/>
                    <a:pt x="302260" y="712470"/>
                    <a:pt x="290830" y="716280"/>
                  </a:cubicBezTo>
                  <a:cubicBezTo>
                    <a:pt x="279400" y="720090"/>
                    <a:pt x="266700" y="723900"/>
                    <a:pt x="254000" y="720090"/>
                  </a:cubicBezTo>
                  <a:cubicBezTo>
                    <a:pt x="236220" y="715010"/>
                    <a:pt x="210820" y="706120"/>
                    <a:pt x="195580" y="680720"/>
                  </a:cubicBezTo>
                  <a:cubicBezTo>
                    <a:pt x="158750" y="619760"/>
                    <a:pt x="106680" y="344170"/>
                    <a:pt x="151130" y="284480"/>
                  </a:cubicBezTo>
                  <a:cubicBezTo>
                    <a:pt x="179070" y="247650"/>
                    <a:pt x="303530" y="259080"/>
                    <a:pt x="303530" y="259080"/>
                  </a:cubicBezTo>
                </a:path>
              </a:pathLst>
            </a:custGeom>
            <a:solidFill>
              <a:srgbClr val="EC008C">
                <a:alpha val="11765"/>
              </a:srgbClr>
            </a:solidFill>
            <a:ln>
              <a:noFill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652</Words>
  <Application>Microsoft Office PowerPoint</Application>
  <PresentationFormat>Custom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Londrina Solid Thin</vt:lpstr>
      <vt:lpstr>Arial</vt:lpstr>
      <vt:lpstr>Londrina Solid Light</vt:lpstr>
      <vt:lpstr>Calibri</vt:lpstr>
      <vt:lpstr>Bobby Jones</vt:lpstr>
      <vt:lpstr>Helvetica World</vt:lpstr>
      <vt:lpstr>Helvetica World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FVM2023_PTT3</dc:title>
  <cp:lastModifiedBy>Nienke  de Vlieger</cp:lastModifiedBy>
  <cp:revision>5</cp:revision>
  <dcterms:created xsi:type="dcterms:W3CDTF">2006-08-16T00:00:00Z</dcterms:created>
  <dcterms:modified xsi:type="dcterms:W3CDTF">2023-08-11T05:17:33Z</dcterms:modified>
  <dc:identifier>DAFpP9dGIy4</dc:identifier>
</cp:coreProperties>
</file>